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79" r:id="rId6"/>
    <p:sldId id="289" r:id="rId7"/>
    <p:sldId id="268" r:id="rId8"/>
    <p:sldId id="354" r:id="rId9"/>
    <p:sldId id="322" r:id="rId10"/>
    <p:sldId id="323" r:id="rId11"/>
    <p:sldId id="418" r:id="rId12"/>
    <p:sldId id="419" r:id="rId13"/>
    <p:sldId id="421" r:id="rId14"/>
    <p:sldId id="417" r:id="rId15"/>
  </p:sldIdLst>
  <p:sldSz cx="9144000" cy="5143500"/>
  <p:notesSz cx="6858000" cy="9144000"/>
  <p:embeddedFontLst>
    <p:embeddedFont>
      <p:font typeface="Roboto" panose="02000000000000000000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d3355022c_0_2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d3355022c_0_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cd9e82934_0_66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8cd9e82934_0_66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866e8365be_0_123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866e8365be_0_123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8da5ade24f_0_187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8da5ade24f_0_187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8da5ade24f_0_187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8da5ade24f_0_187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8da5ade24f_0_187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8da5ade24f_0_187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8da5ade24f_0_187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8da5ade24f_0_187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8cd9e82934_0_39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8cd9e82934_0_39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0275" y="536650"/>
            <a:ext cx="4613100" cy="16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0" name="Google Shape;10;p2"/>
          <p:cNvSpPr txBox="1"/>
          <p:nvPr>
            <p:ph type="subTitle" idx="1"/>
          </p:nvPr>
        </p:nvSpPr>
        <p:spPr>
          <a:xfrm>
            <a:off x="710275" y="2178550"/>
            <a:ext cx="46131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717800" y="537175"/>
            <a:ext cx="7708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type="body" idx="1"/>
          </p:nvPr>
        </p:nvSpPr>
        <p:spPr>
          <a:xfrm>
            <a:off x="717800" y="1153000"/>
            <a:ext cx="7708500" cy="34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17800" y="537175"/>
            <a:ext cx="7708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717800" y="537175"/>
            <a:ext cx="7708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" name="Google Shape;27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" name="Google Shape;31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" name="Google Shape;34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" name="Google Shape;35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6" name="Google Shape;36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0" name="Google Shape;40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7800" y="537175"/>
            <a:ext cx="7708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17800" y="1153000"/>
            <a:ext cx="7708500" cy="34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 panose="02000000000000000000"/>
              <a:buChar char="●"/>
              <a:defRPr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○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■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●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○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■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●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○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 panose="02000000000000000000"/>
              <a:buChar char="■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0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ctrTitle"/>
          </p:nvPr>
        </p:nvSpPr>
        <p:spPr>
          <a:xfrm>
            <a:off x="790575" y="1537970"/>
            <a:ext cx="4728210" cy="16421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chemeClr val="accent6"/>
                </a:solidFill>
              </a:rPr>
              <a:t>LunarExplorer  Reinforcement Learning</a:t>
            </a:r>
            <a:endParaRPr lang="en-GB" sz="4000">
              <a:solidFill>
                <a:schemeClr val="accent6"/>
              </a:solidFill>
            </a:endParaRPr>
          </a:p>
        </p:txBody>
      </p:sp>
      <p:sp>
        <p:nvSpPr>
          <p:cNvPr id="56" name="Google Shape;56;p15"/>
          <p:cNvSpPr txBox="1"/>
          <p:nvPr>
            <p:ph type="subTitle" idx="1"/>
          </p:nvPr>
        </p:nvSpPr>
        <p:spPr>
          <a:xfrm>
            <a:off x="790285" y="3269615"/>
            <a:ext cx="38616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6"/>
                </a:solidFill>
              </a:rPr>
              <a:t>Double Deep Q-Network with Lunar Lander </a:t>
            </a:r>
            <a:endParaRPr lang="en-GB" sz="1500">
              <a:solidFill>
                <a:schemeClr val="accent6"/>
              </a:solidFill>
            </a:endParaRPr>
          </a:p>
        </p:txBody>
      </p:sp>
      <p:grpSp>
        <p:nvGrpSpPr>
          <p:cNvPr id="57" name="Google Shape;57;p15"/>
          <p:cNvGrpSpPr/>
          <p:nvPr/>
        </p:nvGrpSpPr>
        <p:grpSpPr>
          <a:xfrm rot="-3885513">
            <a:off x="3690205" y="-824178"/>
            <a:ext cx="7721278" cy="3370581"/>
            <a:chOff x="2520320" y="2141863"/>
            <a:chExt cx="3853264" cy="1682071"/>
          </a:xfrm>
        </p:grpSpPr>
        <p:sp>
          <p:nvSpPr>
            <p:cNvPr id="58" name="Google Shape;58;p15"/>
            <p:cNvSpPr/>
            <p:nvPr/>
          </p:nvSpPr>
          <p:spPr>
            <a:xfrm>
              <a:off x="3190380" y="2732119"/>
              <a:ext cx="93023" cy="502014"/>
            </a:xfrm>
            <a:custGeom>
              <a:avLst/>
              <a:gdLst/>
              <a:ahLst/>
              <a:cxnLst/>
              <a:rect l="l" t="t" r="r" b="b"/>
              <a:pathLst>
                <a:path w="4525" h="24420" extrusionOk="0">
                  <a:moveTo>
                    <a:pt x="3334" y="0"/>
                  </a:moveTo>
                  <a:cubicBezTo>
                    <a:pt x="1500" y="0"/>
                    <a:pt x="0" y="1500"/>
                    <a:pt x="0" y="3334"/>
                  </a:cubicBezTo>
                  <a:lnTo>
                    <a:pt x="0" y="21086"/>
                  </a:lnTo>
                  <a:cubicBezTo>
                    <a:pt x="0" y="21455"/>
                    <a:pt x="72" y="21812"/>
                    <a:pt x="179" y="22146"/>
                  </a:cubicBezTo>
                  <a:cubicBezTo>
                    <a:pt x="643" y="23503"/>
                    <a:pt x="1905" y="24420"/>
                    <a:pt x="3334" y="24420"/>
                  </a:cubicBezTo>
                  <a:lnTo>
                    <a:pt x="4524" y="24420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3283385" y="2633474"/>
              <a:ext cx="93023" cy="699304"/>
            </a:xfrm>
            <a:custGeom>
              <a:avLst/>
              <a:gdLst/>
              <a:ahLst/>
              <a:cxnLst/>
              <a:rect l="l" t="t" r="r" b="b"/>
              <a:pathLst>
                <a:path w="4525" h="34017" extrusionOk="0">
                  <a:moveTo>
                    <a:pt x="1655" y="0"/>
                  </a:moveTo>
                  <a:cubicBezTo>
                    <a:pt x="739" y="0"/>
                    <a:pt x="0" y="738"/>
                    <a:pt x="0" y="1655"/>
                  </a:cubicBezTo>
                  <a:lnTo>
                    <a:pt x="0" y="32361"/>
                  </a:lnTo>
                  <a:cubicBezTo>
                    <a:pt x="0" y="33278"/>
                    <a:pt x="739" y="34016"/>
                    <a:pt x="1655" y="34016"/>
                  </a:cubicBezTo>
                  <a:lnTo>
                    <a:pt x="4525" y="34016"/>
                  </a:lnTo>
                  <a:lnTo>
                    <a:pt x="4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2892988" y="2141863"/>
              <a:ext cx="1156750" cy="513280"/>
            </a:xfrm>
            <a:custGeom>
              <a:avLst/>
              <a:gdLst/>
              <a:ahLst/>
              <a:cxnLst/>
              <a:rect l="l" t="t" r="r" b="b"/>
              <a:pathLst>
                <a:path w="56269" h="24968" extrusionOk="0">
                  <a:moveTo>
                    <a:pt x="0" y="0"/>
                  </a:moveTo>
                  <a:lnTo>
                    <a:pt x="25241" y="24968"/>
                  </a:lnTo>
                  <a:lnTo>
                    <a:pt x="25253" y="24968"/>
                  </a:lnTo>
                  <a:cubicBezTo>
                    <a:pt x="32504" y="22646"/>
                    <a:pt x="39886" y="20741"/>
                    <a:pt x="47196" y="19324"/>
                  </a:cubicBezTo>
                  <a:lnTo>
                    <a:pt x="47411" y="19277"/>
                  </a:lnTo>
                  <a:lnTo>
                    <a:pt x="47685" y="19229"/>
                  </a:lnTo>
                  <a:lnTo>
                    <a:pt x="48387" y="19098"/>
                  </a:lnTo>
                  <a:cubicBezTo>
                    <a:pt x="48470" y="19086"/>
                    <a:pt x="48542" y="19062"/>
                    <a:pt x="48625" y="19050"/>
                  </a:cubicBezTo>
                  <a:cubicBezTo>
                    <a:pt x="51149" y="18574"/>
                    <a:pt x="53673" y="18157"/>
                    <a:pt x="56269" y="17788"/>
                  </a:cubicBezTo>
                  <a:lnTo>
                    <a:pt x="42029" y="4608"/>
                  </a:lnTo>
                  <a:cubicBezTo>
                    <a:pt x="38826" y="1632"/>
                    <a:pt x="34635" y="0"/>
                    <a:pt x="302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2892988" y="3310633"/>
              <a:ext cx="1156750" cy="513300"/>
            </a:xfrm>
            <a:custGeom>
              <a:avLst/>
              <a:gdLst/>
              <a:ahLst/>
              <a:cxnLst/>
              <a:rect l="l" t="t" r="r" b="b"/>
              <a:pathLst>
                <a:path w="56269" h="24969" extrusionOk="0">
                  <a:moveTo>
                    <a:pt x="25241" y="1"/>
                  </a:moveTo>
                  <a:lnTo>
                    <a:pt x="0" y="24968"/>
                  </a:lnTo>
                  <a:lnTo>
                    <a:pt x="30266" y="24968"/>
                  </a:lnTo>
                  <a:cubicBezTo>
                    <a:pt x="34635" y="24968"/>
                    <a:pt x="38826" y="23337"/>
                    <a:pt x="42029" y="20360"/>
                  </a:cubicBezTo>
                  <a:lnTo>
                    <a:pt x="56269" y="7180"/>
                  </a:lnTo>
                  <a:cubicBezTo>
                    <a:pt x="53673" y="6811"/>
                    <a:pt x="51149" y="6394"/>
                    <a:pt x="48625" y="5918"/>
                  </a:cubicBezTo>
                  <a:cubicBezTo>
                    <a:pt x="48542" y="5906"/>
                    <a:pt x="48470" y="5882"/>
                    <a:pt x="48387" y="5870"/>
                  </a:cubicBezTo>
                  <a:lnTo>
                    <a:pt x="47685" y="5739"/>
                  </a:lnTo>
                  <a:lnTo>
                    <a:pt x="47411" y="5692"/>
                  </a:lnTo>
                  <a:lnTo>
                    <a:pt x="47196" y="5644"/>
                  </a:lnTo>
                  <a:cubicBezTo>
                    <a:pt x="39886" y="4227"/>
                    <a:pt x="32504" y="2310"/>
                    <a:pt x="252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5829447" y="2691241"/>
              <a:ext cx="544136" cy="583771"/>
            </a:xfrm>
            <a:custGeom>
              <a:avLst/>
              <a:gdLst/>
              <a:ahLst/>
              <a:cxnLst/>
              <a:rect l="l" t="t" r="r" b="b"/>
              <a:pathLst>
                <a:path w="26469" h="28397" extrusionOk="0">
                  <a:moveTo>
                    <a:pt x="1" y="0"/>
                  </a:moveTo>
                  <a:lnTo>
                    <a:pt x="1" y="28396"/>
                  </a:lnTo>
                  <a:cubicBezTo>
                    <a:pt x="7597" y="25717"/>
                    <a:pt x="15217" y="22539"/>
                    <a:pt x="22670" y="18812"/>
                  </a:cubicBezTo>
                  <a:cubicBezTo>
                    <a:pt x="26468" y="16907"/>
                    <a:pt x="26468" y="11501"/>
                    <a:pt x="22670" y="9596"/>
                  </a:cubicBezTo>
                  <a:cubicBezTo>
                    <a:pt x="15217" y="5858"/>
                    <a:pt x="7597" y="2679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3364898" y="2531406"/>
              <a:ext cx="455513" cy="903440"/>
            </a:xfrm>
            <a:custGeom>
              <a:avLst/>
              <a:gdLst/>
              <a:ahLst/>
              <a:cxnLst/>
              <a:rect l="l" t="t" r="r" b="b"/>
              <a:pathLst>
                <a:path w="22158" h="43947" extrusionOk="0">
                  <a:moveTo>
                    <a:pt x="22158" y="0"/>
                  </a:moveTo>
                  <a:cubicBezTo>
                    <a:pt x="14443" y="1405"/>
                    <a:pt x="6763" y="3001"/>
                    <a:pt x="0" y="4489"/>
                  </a:cubicBezTo>
                  <a:lnTo>
                    <a:pt x="0" y="39469"/>
                  </a:lnTo>
                  <a:cubicBezTo>
                    <a:pt x="6763" y="40958"/>
                    <a:pt x="14443" y="42553"/>
                    <a:pt x="22158" y="43946"/>
                  </a:cubicBezTo>
                  <a:lnTo>
                    <a:pt x="22158" y="43910"/>
                  </a:lnTo>
                  <a:lnTo>
                    <a:pt x="221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3820403" y="2458715"/>
              <a:ext cx="505221" cy="1048823"/>
            </a:xfrm>
            <a:custGeom>
              <a:avLst/>
              <a:gdLst/>
              <a:ahLst/>
              <a:cxnLst/>
              <a:rect l="l" t="t" r="r" b="b"/>
              <a:pathLst>
                <a:path w="24576" h="51019" extrusionOk="0">
                  <a:moveTo>
                    <a:pt x="24575" y="0"/>
                  </a:moveTo>
                  <a:cubicBezTo>
                    <a:pt x="17170" y="667"/>
                    <a:pt x="8561" y="1988"/>
                    <a:pt x="1" y="3536"/>
                  </a:cubicBezTo>
                  <a:lnTo>
                    <a:pt x="1" y="47446"/>
                  </a:lnTo>
                  <a:lnTo>
                    <a:pt x="1" y="47482"/>
                  </a:lnTo>
                  <a:cubicBezTo>
                    <a:pt x="8561" y="49042"/>
                    <a:pt x="17170" y="50352"/>
                    <a:pt x="24575" y="51018"/>
                  </a:cubicBezTo>
                  <a:lnTo>
                    <a:pt x="245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4325617" y="2449042"/>
              <a:ext cx="504954" cy="1068168"/>
            </a:xfrm>
            <a:custGeom>
              <a:avLst/>
              <a:gdLst/>
              <a:ahLst/>
              <a:cxnLst/>
              <a:rect l="l" t="t" r="r" b="b"/>
              <a:pathLst>
                <a:path w="24563" h="51960" extrusionOk="0">
                  <a:moveTo>
                    <a:pt x="9156" y="1"/>
                  </a:moveTo>
                  <a:cubicBezTo>
                    <a:pt x="6418" y="1"/>
                    <a:pt x="3322" y="167"/>
                    <a:pt x="0" y="465"/>
                  </a:cubicBezTo>
                  <a:lnTo>
                    <a:pt x="0" y="51483"/>
                  </a:lnTo>
                  <a:cubicBezTo>
                    <a:pt x="3322" y="51781"/>
                    <a:pt x="6418" y="51960"/>
                    <a:pt x="9156" y="51960"/>
                  </a:cubicBezTo>
                  <a:cubicBezTo>
                    <a:pt x="13859" y="51960"/>
                    <a:pt x="19038" y="51698"/>
                    <a:pt x="24563" y="51150"/>
                  </a:cubicBezTo>
                  <a:lnTo>
                    <a:pt x="24563" y="798"/>
                  </a:lnTo>
                  <a:cubicBezTo>
                    <a:pt x="19038" y="263"/>
                    <a:pt x="13859" y="1"/>
                    <a:pt x="91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4828604" y="2465694"/>
              <a:ext cx="504974" cy="1034865"/>
            </a:xfrm>
            <a:custGeom>
              <a:avLst/>
              <a:gdLst/>
              <a:ahLst/>
              <a:cxnLst/>
              <a:rect l="l" t="t" r="r" b="b"/>
              <a:pathLst>
                <a:path w="24564" h="50340" extrusionOk="0">
                  <a:moveTo>
                    <a:pt x="1" y="0"/>
                  </a:moveTo>
                  <a:lnTo>
                    <a:pt x="1" y="50340"/>
                  </a:lnTo>
                  <a:cubicBezTo>
                    <a:pt x="7633" y="49578"/>
                    <a:pt x="15931" y="48268"/>
                    <a:pt x="24563" y="46339"/>
                  </a:cubicBezTo>
                  <a:lnTo>
                    <a:pt x="24563" y="4001"/>
                  </a:lnTo>
                  <a:cubicBezTo>
                    <a:pt x="15931" y="2060"/>
                    <a:pt x="7633" y="75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5330609" y="2547924"/>
              <a:ext cx="501767" cy="870405"/>
            </a:xfrm>
            <a:custGeom>
              <a:avLst/>
              <a:gdLst/>
              <a:ahLst/>
              <a:cxnLst/>
              <a:rect l="l" t="t" r="r" b="b"/>
              <a:pathLst>
                <a:path w="24408" h="42340" extrusionOk="0">
                  <a:moveTo>
                    <a:pt x="0" y="1"/>
                  </a:moveTo>
                  <a:lnTo>
                    <a:pt x="0" y="42339"/>
                  </a:lnTo>
                  <a:cubicBezTo>
                    <a:pt x="7894" y="40577"/>
                    <a:pt x="16050" y="38291"/>
                    <a:pt x="24229" y="35410"/>
                  </a:cubicBezTo>
                  <a:cubicBezTo>
                    <a:pt x="24277" y="35398"/>
                    <a:pt x="24265" y="35374"/>
                    <a:pt x="24408" y="35362"/>
                  </a:cubicBezTo>
                  <a:lnTo>
                    <a:pt x="24408" y="6966"/>
                  </a:lnTo>
                  <a:cubicBezTo>
                    <a:pt x="24265" y="6954"/>
                    <a:pt x="24277" y="6942"/>
                    <a:pt x="24229" y="6918"/>
                  </a:cubicBezTo>
                  <a:cubicBezTo>
                    <a:pt x="16050" y="4049"/>
                    <a:pt x="7894" y="1763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" name="Google Shape;68;p15"/>
            <p:cNvSpPr/>
            <p:nvPr/>
          </p:nvSpPr>
          <p:spPr>
            <a:xfrm rot="5400000">
              <a:off x="2594207" y="2667746"/>
              <a:ext cx="482987" cy="630761"/>
            </a:xfrm>
            <a:custGeom>
              <a:avLst/>
              <a:gdLst/>
              <a:ahLst/>
              <a:cxnLst/>
              <a:rect l="l" t="t" r="r" b="b"/>
              <a:pathLst>
                <a:path w="19823" h="25888" extrusionOk="0">
                  <a:moveTo>
                    <a:pt x="9356" y="1"/>
                  </a:moveTo>
                  <a:cubicBezTo>
                    <a:pt x="9349" y="1"/>
                    <a:pt x="9342" y="1"/>
                    <a:pt x="9335" y="1"/>
                  </a:cubicBezTo>
                  <a:cubicBezTo>
                    <a:pt x="2823" y="1"/>
                    <a:pt x="1" y="4108"/>
                    <a:pt x="13" y="8204"/>
                  </a:cubicBezTo>
                  <a:cubicBezTo>
                    <a:pt x="25" y="13872"/>
                    <a:pt x="2977" y="14562"/>
                    <a:pt x="4359" y="21492"/>
                  </a:cubicBezTo>
                  <a:cubicBezTo>
                    <a:pt x="4436" y="21901"/>
                    <a:pt x="4646" y="22097"/>
                    <a:pt x="4844" y="22097"/>
                  </a:cubicBezTo>
                  <a:cubicBezTo>
                    <a:pt x="5045" y="22097"/>
                    <a:pt x="5234" y="21898"/>
                    <a:pt x="5263" y="21515"/>
                  </a:cubicBezTo>
                  <a:cubicBezTo>
                    <a:pt x="5507" y="18402"/>
                    <a:pt x="6880" y="17284"/>
                    <a:pt x="8156" y="17284"/>
                  </a:cubicBezTo>
                  <a:cubicBezTo>
                    <a:pt x="8875" y="17284"/>
                    <a:pt x="9564" y="17640"/>
                    <a:pt x="10002" y="18194"/>
                  </a:cubicBezTo>
                  <a:cubicBezTo>
                    <a:pt x="11502" y="20075"/>
                    <a:pt x="10788" y="23004"/>
                    <a:pt x="9609" y="25337"/>
                  </a:cubicBezTo>
                  <a:cubicBezTo>
                    <a:pt x="9506" y="25563"/>
                    <a:pt x="9661" y="25887"/>
                    <a:pt x="9851" y="25887"/>
                  </a:cubicBezTo>
                  <a:cubicBezTo>
                    <a:pt x="9881" y="25887"/>
                    <a:pt x="9912" y="25879"/>
                    <a:pt x="9943" y="25861"/>
                  </a:cubicBezTo>
                  <a:cubicBezTo>
                    <a:pt x="12455" y="24409"/>
                    <a:pt x="17336" y="19610"/>
                    <a:pt x="18336" y="13633"/>
                  </a:cubicBezTo>
                  <a:cubicBezTo>
                    <a:pt x="19823" y="4739"/>
                    <a:pt x="14955" y="1"/>
                    <a:pt x="9356" y="1"/>
                  </a:cubicBezTo>
                  <a:close/>
                </a:path>
              </a:pathLst>
            </a:custGeom>
            <a:gradFill>
              <a:gsLst>
                <a:gs pos="0">
                  <a:srgbClr val="FCBD24"/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GB" altLang="en-US"/>
              <a:t>Lunar Lander - rewards </a:t>
            </a:r>
            <a:r>
              <a:rPr lang="en-GB" altLang="en-US">
                <a:sym typeface="+mn-ea"/>
              </a:rPr>
              <a:t>(my contribution)</a:t>
            </a:r>
            <a:endParaRPr lang="en-GB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1318260" y="1837055"/>
            <a:ext cx="82677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GB" altLang="en-US" sz="1600"/>
              <a:t>Default</a:t>
            </a:r>
            <a:endParaRPr lang="en-GB" altLang="en-US" sz="1600"/>
          </a:p>
        </p:txBody>
      </p:sp>
      <p:sp>
        <p:nvSpPr>
          <p:cNvPr id="6" name="Text Box 5"/>
          <p:cNvSpPr txBox="1"/>
          <p:nvPr/>
        </p:nvSpPr>
        <p:spPr>
          <a:xfrm>
            <a:off x="899795" y="3754755"/>
            <a:ext cx="16630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GB" altLang="en-US" sz="1600">
                <a:sym typeface="+mn-ea"/>
              </a:rPr>
              <a:t>Modified version</a:t>
            </a:r>
            <a:endParaRPr lang="en-GB" altLang="en-US" sz="1600"/>
          </a:p>
        </p:txBody>
      </p:sp>
      <p:pic>
        <p:nvPicPr>
          <p:cNvPr id="15" name="Picture 14" descr="fuel_consump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0685" y="2913380"/>
            <a:ext cx="2708910" cy="2032635"/>
          </a:xfrm>
          <a:prstGeom prst="rect">
            <a:avLst/>
          </a:prstGeom>
        </p:spPr>
      </p:pic>
      <p:pic>
        <p:nvPicPr>
          <p:cNvPr id="4" name="Picture 3" descr="fuel_consump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935" y="965200"/>
            <a:ext cx="2773045" cy="2080260"/>
          </a:xfrm>
          <a:prstGeom prst="rect">
            <a:avLst/>
          </a:prstGeom>
        </p:spPr>
      </p:pic>
      <p:pic>
        <p:nvPicPr>
          <p:cNvPr id="8" name="Picture 7" descr="steps_per_episo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4945" y="2907030"/>
            <a:ext cx="2709545" cy="2032000"/>
          </a:xfrm>
          <a:prstGeom prst="rect">
            <a:avLst/>
          </a:prstGeom>
        </p:spPr>
      </p:pic>
      <p:pic>
        <p:nvPicPr>
          <p:cNvPr id="9" name="Picture 8" descr="steps_per_episode_tes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5735" y="965200"/>
            <a:ext cx="2743200" cy="20580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27"/>
          <p:cNvSpPr txBox="1"/>
          <p:nvPr>
            <p:ph type="title"/>
          </p:nvPr>
        </p:nvSpPr>
        <p:spPr>
          <a:xfrm>
            <a:off x="717800" y="537175"/>
            <a:ext cx="7708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Problems encountered			Conclusion</a:t>
            </a:r>
            <a:endParaRPr lang="en-GB">
              <a:solidFill>
                <a:schemeClr val="dk1"/>
              </a:solidFill>
            </a:endParaRPr>
          </a:p>
        </p:txBody>
      </p:sp>
      <p:grpSp>
        <p:nvGrpSpPr>
          <p:cNvPr id="1344" name="Google Shape;1344;p42"/>
          <p:cNvGrpSpPr/>
          <p:nvPr/>
        </p:nvGrpSpPr>
        <p:grpSpPr>
          <a:xfrm>
            <a:off x="3214370" y="3318510"/>
            <a:ext cx="2435860" cy="1845945"/>
            <a:chOff x="2344625" y="1471798"/>
            <a:chExt cx="4454725" cy="3671727"/>
          </a:xfrm>
        </p:grpSpPr>
        <p:sp>
          <p:nvSpPr>
            <p:cNvPr id="1345" name="Google Shape;1345;p42"/>
            <p:cNvSpPr/>
            <p:nvPr/>
          </p:nvSpPr>
          <p:spPr>
            <a:xfrm>
              <a:off x="4386350" y="1471798"/>
              <a:ext cx="370790" cy="3671660"/>
            </a:xfrm>
            <a:custGeom>
              <a:avLst/>
              <a:gdLst/>
              <a:ahLst/>
              <a:cxnLst/>
              <a:rect l="l" t="t" r="r" b="b"/>
              <a:pathLst>
                <a:path w="11561" h="114480" extrusionOk="0">
                  <a:moveTo>
                    <a:pt x="5786" y="1"/>
                  </a:moveTo>
                  <a:cubicBezTo>
                    <a:pt x="2596" y="1"/>
                    <a:pt x="0" y="2596"/>
                    <a:pt x="0" y="5775"/>
                  </a:cubicBezTo>
                  <a:cubicBezTo>
                    <a:pt x="0" y="8323"/>
                    <a:pt x="1643" y="10478"/>
                    <a:pt x="3929" y="11252"/>
                  </a:cubicBezTo>
                  <a:lnTo>
                    <a:pt x="3929" y="114479"/>
                  </a:lnTo>
                  <a:lnTo>
                    <a:pt x="7632" y="114479"/>
                  </a:lnTo>
                  <a:lnTo>
                    <a:pt x="7632" y="11252"/>
                  </a:lnTo>
                  <a:cubicBezTo>
                    <a:pt x="9918" y="10478"/>
                    <a:pt x="11561" y="8323"/>
                    <a:pt x="11561" y="5775"/>
                  </a:cubicBezTo>
                  <a:cubicBezTo>
                    <a:pt x="11561" y="2596"/>
                    <a:pt x="8977" y="1"/>
                    <a:pt x="5786" y="1"/>
                  </a:cubicBezTo>
                  <a:close/>
                </a:path>
              </a:pathLst>
            </a:custGeom>
            <a:gradFill>
              <a:gsLst>
                <a:gs pos="0">
                  <a:srgbClr val="FCBD24"/>
                </a:gs>
                <a:gs pos="50000">
                  <a:srgbClr val="FBBA35"/>
                </a:gs>
                <a:gs pos="100000">
                  <a:srgbClr val="FFFFFF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6" name="Google Shape;1346;p42"/>
            <p:cNvSpPr/>
            <p:nvPr/>
          </p:nvSpPr>
          <p:spPr>
            <a:xfrm>
              <a:off x="2344625" y="4211375"/>
              <a:ext cx="4454725" cy="932150"/>
            </a:xfrm>
            <a:custGeom>
              <a:avLst/>
              <a:gdLst/>
              <a:ahLst/>
              <a:cxnLst/>
              <a:rect l="l" t="t" r="r" b="b"/>
              <a:pathLst>
                <a:path w="178189" h="37286" extrusionOk="0">
                  <a:moveTo>
                    <a:pt x="72907" y="1"/>
                  </a:moveTo>
                  <a:cubicBezTo>
                    <a:pt x="65276" y="1"/>
                    <a:pt x="55632" y="4442"/>
                    <a:pt x="52126" y="10210"/>
                  </a:cubicBezTo>
                  <a:cubicBezTo>
                    <a:pt x="49401" y="7348"/>
                    <a:pt x="45443" y="5827"/>
                    <a:pt x="41490" y="5827"/>
                  </a:cubicBezTo>
                  <a:cubicBezTo>
                    <a:pt x="40658" y="5827"/>
                    <a:pt x="39825" y="5894"/>
                    <a:pt x="39005" y="6031"/>
                  </a:cubicBezTo>
                  <a:cubicBezTo>
                    <a:pt x="34290" y="6805"/>
                    <a:pt x="30040" y="9734"/>
                    <a:pt x="27325" y="13675"/>
                  </a:cubicBezTo>
                  <a:cubicBezTo>
                    <a:pt x="26670" y="14627"/>
                    <a:pt x="26003" y="15711"/>
                    <a:pt x="24896" y="16080"/>
                  </a:cubicBezTo>
                  <a:cubicBezTo>
                    <a:pt x="24612" y="16175"/>
                    <a:pt x="24321" y="16213"/>
                    <a:pt x="24027" y="16213"/>
                  </a:cubicBezTo>
                  <a:cubicBezTo>
                    <a:pt x="23320" y="16213"/>
                    <a:pt x="22593" y="15995"/>
                    <a:pt x="21896" y="15818"/>
                  </a:cubicBezTo>
                  <a:cubicBezTo>
                    <a:pt x="21151" y="15629"/>
                    <a:pt x="20357" y="15537"/>
                    <a:pt x="19531" y="15537"/>
                  </a:cubicBezTo>
                  <a:cubicBezTo>
                    <a:pt x="11370" y="15537"/>
                    <a:pt x="0" y="24516"/>
                    <a:pt x="0" y="37285"/>
                  </a:cubicBezTo>
                  <a:lnTo>
                    <a:pt x="178189" y="37285"/>
                  </a:lnTo>
                  <a:cubicBezTo>
                    <a:pt x="178189" y="24516"/>
                    <a:pt x="166819" y="15537"/>
                    <a:pt x="158658" y="15537"/>
                  </a:cubicBezTo>
                  <a:cubicBezTo>
                    <a:pt x="157832" y="15537"/>
                    <a:pt x="157039" y="15629"/>
                    <a:pt x="156293" y="15818"/>
                  </a:cubicBezTo>
                  <a:cubicBezTo>
                    <a:pt x="155596" y="15995"/>
                    <a:pt x="154869" y="16213"/>
                    <a:pt x="154158" y="16213"/>
                  </a:cubicBezTo>
                  <a:cubicBezTo>
                    <a:pt x="153862" y="16213"/>
                    <a:pt x="153568" y="16175"/>
                    <a:pt x="153281" y="16080"/>
                  </a:cubicBezTo>
                  <a:cubicBezTo>
                    <a:pt x="152186" y="15711"/>
                    <a:pt x="151519" y="14627"/>
                    <a:pt x="150852" y="13675"/>
                  </a:cubicBezTo>
                  <a:cubicBezTo>
                    <a:pt x="148138" y="9734"/>
                    <a:pt x="143899" y="6805"/>
                    <a:pt x="139184" y="6031"/>
                  </a:cubicBezTo>
                  <a:cubicBezTo>
                    <a:pt x="138364" y="5894"/>
                    <a:pt x="137531" y="5827"/>
                    <a:pt x="136698" y="5827"/>
                  </a:cubicBezTo>
                  <a:cubicBezTo>
                    <a:pt x="132743" y="5827"/>
                    <a:pt x="128778" y="7348"/>
                    <a:pt x="126063" y="10210"/>
                  </a:cubicBezTo>
                  <a:cubicBezTo>
                    <a:pt x="122557" y="4442"/>
                    <a:pt x="112905" y="1"/>
                    <a:pt x="105271" y="1"/>
                  </a:cubicBezTo>
                  <a:cubicBezTo>
                    <a:pt x="103703" y="1"/>
                    <a:pt x="102220" y="188"/>
                    <a:pt x="100894" y="590"/>
                  </a:cubicBezTo>
                  <a:cubicBezTo>
                    <a:pt x="96607" y="1888"/>
                    <a:pt x="92643" y="4007"/>
                    <a:pt x="89095" y="7281"/>
                  </a:cubicBezTo>
                  <a:cubicBezTo>
                    <a:pt x="85546" y="4007"/>
                    <a:pt x="81570" y="1888"/>
                    <a:pt x="77284" y="590"/>
                  </a:cubicBezTo>
                  <a:cubicBezTo>
                    <a:pt x="75957" y="188"/>
                    <a:pt x="74474" y="1"/>
                    <a:pt x="72907" y="1"/>
                  </a:cubicBezTo>
                  <a:close/>
                </a:path>
              </a:pathLst>
            </a:custGeom>
            <a:solidFill>
              <a:srgbClr val="FBBA35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47" name="Google Shape;1347;p42"/>
          <p:cNvGrpSpPr/>
          <p:nvPr/>
        </p:nvGrpSpPr>
        <p:grpSpPr>
          <a:xfrm>
            <a:off x="4128135" y="2275205"/>
            <a:ext cx="611505" cy="1163320"/>
            <a:chOff x="3901459" y="640532"/>
            <a:chExt cx="1341524" cy="2230060"/>
          </a:xfrm>
        </p:grpSpPr>
        <p:sp>
          <p:nvSpPr>
            <p:cNvPr id="1348" name="Google Shape;1348;p42"/>
            <p:cNvSpPr/>
            <p:nvPr/>
          </p:nvSpPr>
          <p:spPr>
            <a:xfrm>
              <a:off x="3901459" y="1932344"/>
              <a:ext cx="650087" cy="815298"/>
            </a:xfrm>
            <a:custGeom>
              <a:avLst/>
              <a:gdLst/>
              <a:ahLst/>
              <a:cxnLst/>
              <a:rect l="l" t="t" r="r" b="b"/>
              <a:pathLst>
                <a:path w="27135" h="34031" extrusionOk="0">
                  <a:moveTo>
                    <a:pt x="13344" y="0"/>
                  </a:moveTo>
                  <a:cubicBezTo>
                    <a:pt x="9110" y="0"/>
                    <a:pt x="5176" y="2924"/>
                    <a:pt x="2787" y="12064"/>
                  </a:cubicBezTo>
                  <a:cubicBezTo>
                    <a:pt x="1" y="22755"/>
                    <a:pt x="6716" y="34031"/>
                    <a:pt x="6716" y="34031"/>
                  </a:cubicBezTo>
                  <a:cubicBezTo>
                    <a:pt x="7121" y="25672"/>
                    <a:pt x="8859" y="22255"/>
                    <a:pt x="15991" y="15564"/>
                  </a:cubicBezTo>
                  <a:cubicBezTo>
                    <a:pt x="24051" y="7992"/>
                    <a:pt x="27135" y="2681"/>
                    <a:pt x="15538" y="241"/>
                  </a:cubicBezTo>
                  <a:cubicBezTo>
                    <a:pt x="14802" y="86"/>
                    <a:pt x="14068" y="0"/>
                    <a:pt x="13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9" name="Google Shape;1349;p42"/>
            <p:cNvSpPr/>
            <p:nvPr/>
          </p:nvSpPr>
          <p:spPr>
            <a:xfrm>
              <a:off x="4592897" y="1932344"/>
              <a:ext cx="650087" cy="815298"/>
            </a:xfrm>
            <a:custGeom>
              <a:avLst/>
              <a:gdLst/>
              <a:ahLst/>
              <a:cxnLst/>
              <a:rect l="l" t="t" r="r" b="b"/>
              <a:pathLst>
                <a:path w="27135" h="34031" extrusionOk="0">
                  <a:moveTo>
                    <a:pt x="13792" y="0"/>
                  </a:moveTo>
                  <a:cubicBezTo>
                    <a:pt x="13067" y="0"/>
                    <a:pt x="12333" y="86"/>
                    <a:pt x="11597" y="241"/>
                  </a:cubicBezTo>
                  <a:cubicBezTo>
                    <a:pt x="0" y="2681"/>
                    <a:pt x="3096" y="7992"/>
                    <a:pt x="11156" y="15564"/>
                  </a:cubicBezTo>
                  <a:cubicBezTo>
                    <a:pt x="18276" y="22255"/>
                    <a:pt x="20015" y="25672"/>
                    <a:pt x="20420" y="34031"/>
                  </a:cubicBezTo>
                  <a:cubicBezTo>
                    <a:pt x="20420" y="34031"/>
                    <a:pt x="27135" y="22755"/>
                    <a:pt x="24349" y="12064"/>
                  </a:cubicBezTo>
                  <a:cubicBezTo>
                    <a:pt x="21960" y="2924"/>
                    <a:pt x="18026" y="0"/>
                    <a:pt x="137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0" name="Google Shape;1350;p42"/>
            <p:cNvSpPr/>
            <p:nvPr/>
          </p:nvSpPr>
          <p:spPr>
            <a:xfrm>
              <a:off x="4298531" y="1651131"/>
              <a:ext cx="544818" cy="977849"/>
            </a:xfrm>
            <a:custGeom>
              <a:avLst/>
              <a:gdLst/>
              <a:ahLst/>
              <a:cxnLst/>
              <a:rect l="l" t="t" r="r" b="b"/>
              <a:pathLst>
                <a:path w="22741" h="40816" extrusionOk="0">
                  <a:moveTo>
                    <a:pt x="11299" y="1"/>
                  </a:moveTo>
                  <a:cubicBezTo>
                    <a:pt x="9763" y="13"/>
                    <a:pt x="0" y="10395"/>
                    <a:pt x="48" y="23147"/>
                  </a:cubicBezTo>
                  <a:cubicBezTo>
                    <a:pt x="83" y="30243"/>
                    <a:pt x="1679" y="36589"/>
                    <a:pt x="4167" y="40816"/>
                  </a:cubicBezTo>
                  <a:lnTo>
                    <a:pt x="18705" y="40816"/>
                  </a:lnTo>
                  <a:cubicBezTo>
                    <a:pt x="21181" y="36565"/>
                    <a:pt x="22741" y="30183"/>
                    <a:pt x="22717" y="23051"/>
                  </a:cubicBezTo>
                  <a:cubicBezTo>
                    <a:pt x="22670" y="10300"/>
                    <a:pt x="12823" y="1"/>
                    <a:pt x="11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1" name="Google Shape;1351;p42"/>
            <p:cNvSpPr/>
            <p:nvPr/>
          </p:nvSpPr>
          <p:spPr>
            <a:xfrm>
              <a:off x="4056920" y="653085"/>
              <a:ext cx="1027753" cy="1844392"/>
            </a:xfrm>
            <a:custGeom>
              <a:avLst/>
              <a:gdLst/>
              <a:ahLst/>
              <a:cxnLst/>
              <a:rect l="l" t="t" r="r" b="b"/>
              <a:pathLst>
                <a:path w="42899" h="76986" extrusionOk="0">
                  <a:moveTo>
                    <a:pt x="21301" y="0"/>
                  </a:moveTo>
                  <a:cubicBezTo>
                    <a:pt x="18408" y="24"/>
                    <a:pt x="0" y="19598"/>
                    <a:pt x="96" y="43660"/>
                  </a:cubicBezTo>
                  <a:cubicBezTo>
                    <a:pt x="143" y="57043"/>
                    <a:pt x="3156" y="69009"/>
                    <a:pt x="7847" y="76986"/>
                  </a:cubicBezTo>
                  <a:lnTo>
                    <a:pt x="35291" y="76986"/>
                  </a:lnTo>
                  <a:cubicBezTo>
                    <a:pt x="39958" y="68973"/>
                    <a:pt x="42899" y="56936"/>
                    <a:pt x="42851" y="43494"/>
                  </a:cubicBezTo>
                  <a:cubicBezTo>
                    <a:pt x="42756" y="19431"/>
                    <a:pt x="24194" y="0"/>
                    <a:pt x="21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2" name="Google Shape;1352;p42"/>
            <p:cNvSpPr/>
            <p:nvPr/>
          </p:nvSpPr>
          <p:spPr>
            <a:xfrm>
              <a:off x="4310510" y="640532"/>
              <a:ext cx="515446" cy="372252"/>
            </a:xfrm>
            <a:custGeom>
              <a:avLst/>
              <a:gdLst/>
              <a:ahLst/>
              <a:cxnLst/>
              <a:rect l="l" t="t" r="r" b="b"/>
              <a:pathLst>
                <a:path w="21515" h="15538" extrusionOk="0">
                  <a:moveTo>
                    <a:pt x="10894" y="0"/>
                  </a:moveTo>
                  <a:cubicBezTo>
                    <a:pt x="9549" y="12"/>
                    <a:pt x="4548" y="4584"/>
                    <a:pt x="0" y="11775"/>
                  </a:cubicBezTo>
                  <a:cubicBezTo>
                    <a:pt x="2940" y="14135"/>
                    <a:pt x="6672" y="15538"/>
                    <a:pt x="10724" y="15538"/>
                  </a:cubicBezTo>
                  <a:cubicBezTo>
                    <a:pt x="10741" y="15538"/>
                    <a:pt x="10758" y="15538"/>
                    <a:pt x="10775" y="15538"/>
                  </a:cubicBezTo>
                  <a:cubicBezTo>
                    <a:pt x="14847" y="15514"/>
                    <a:pt x="18586" y="14085"/>
                    <a:pt x="21515" y="11692"/>
                  </a:cubicBezTo>
                  <a:cubicBezTo>
                    <a:pt x="17014" y="4656"/>
                    <a:pt x="12240" y="0"/>
                    <a:pt x="108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3" name="Google Shape;1353;p42"/>
            <p:cNvSpPr/>
            <p:nvPr/>
          </p:nvSpPr>
          <p:spPr>
            <a:xfrm>
              <a:off x="4394074" y="2076999"/>
              <a:ext cx="345467" cy="793592"/>
            </a:xfrm>
            <a:custGeom>
              <a:avLst/>
              <a:gdLst/>
              <a:ahLst/>
              <a:cxnLst/>
              <a:rect l="l" t="t" r="r" b="b"/>
              <a:pathLst>
                <a:path w="14420" h="33125" extrusionOk="0">
                  <a:moveTo>
                    <a:pt x="7195" y="1"/>
                  </a:moveTo>
                  <a:cubicBezTo>
                    <a:pt x="7182" y="1"/>
                    <a:pt x="7169" y="1"/>
                    <a:pt x="7156" y="1"/>
                  </a:cubicBezTo>
                  <a:cubicBezTo>
                    <a:pt x="3203" y="13"/>
                    <a:pt x="1" y="3680"/>
                    <a:pt x="36" y="14157"/>
                  </a:cubicBezTo>
                  <a:cubicBezTo>
                    <a:pt x="84" y="24647"/>
                    <a:pt x="7287" y="33124"/>
                    <a:pt x="7287" y="33124"/>
                  </a:cubicBezTo>
                  <a:cubicBezTo>
                    <a:pt x="7287" y="33124"/>
                    <a:pt x="14419" y="24587"/>
                    <a:pt x="14383" y="14110"/>
                  </a:cubicBezTo>
                  <a:cubicBezTo>
                    <a:pt x="14348" y="3654"/>
                    <a:pt x="11142" y="1"/>
                    <a:pt x="7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4" name="Google Shape;1354;p42"/>
            <p:cNvSpPr/>
            <p:nvPr/>
          </p:nvSpPr>
          <p:spPr>
            <a:xfrm>
              <a:off x="4333317" y="1107463"/>
              <a:ext cx="469831" cy="469831"/>
            </a:xfrm>
            <a:custGeom>
              <a:avLst/>
              <a:gdLst/>
              <a:ahLst/>
              <a:cxnLst/>
              <a:rect l="l" t="t" r="r" b="b"/>
              <a:pathLst>
                <a:path w="19611" h="19611" extrusionOk="0">
                  <a:moveTo>
                    <a:pt x="9811" y="1"/>
                  </a:moveTo>
                  <a:cubicBezTo>
                    <a:pt x="4394" y="1"/>
                    <a:pt x="1" y="4382"/>
                    <a:pt x="1" y="9800"/>
                  </a:cubicBezTo>
                  <a:cubicBezTo>
                    <a:pt x="1" y="15217"/>
                    <a:pt x="4394" y="19610"/>
                    <a:pt x="9811" y="19610"/>
                  </a:cubicBezTo>
                  <a:cubicBezTo>
                    <a:pt x="15229" y="19610"/>
                    <a:pt x="19610" y="15217"/>
                    <a:pt x="19610" y="9800"/>
                  </a:cubicBezTo>
                  <a:cubicBezTo>
                    <a:pt x="19610" y="4382"/>
                    <a:pt x="15229" y="1"/>
                    <a:pt x="98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5" name="Google Shape;1355;p42"/>
            <p:cNvSpPr/>
            <p:nvPr/>
          </p:nvSpPr>
          <p:spPr>
            <a:xfrm>
              <a:off x="4370979" y="1145139"/>
              <a:ext cx="394492" cy="394492"/>
            </a:xfrm>
            <a:custGeom>
              <a:avLst/>
              <a:gdLst/>
              <a:ahLst/>
              <a:cxnLst/>
              <a:rect l="l" t="t" r="r" b="b"/>
              <a:pathLst>
                <a:path w="13681" h="13681" extrusionOk="0">
                  <a:moveTo>
                    <a:pt x="6846" y="0"/>
                  </a:moveTo>
                  <a:cubicBezTo>
                    <a:pt x="3060" y="0"/>
                    <a:pt x="0" y="3060"/>
                    <a:pt x="0" y="6835"/>
                  </a:cubicBezTo>
                  <a:cubicBezTo>
                    <a:pt x="0" y="10621"/>
                    <a:pt x="3060" y="13681"/>
                    <a:pt x="6846" y="13681"/>
                  </a:cubicBezTo>
                  <a:cubicBezTo>
                    <a:pt x="10621" y="13681"/>
                    <a:pt x="13681" y="10621"/>
                    <a:pt x="13681" y="6835"/>
                  </a:cubicBezTo>
                  <a:cubicBezTo>
                    <a:pt x="13681" y="3060"/>
                    <a:pt x="10621" y="0"/>
                    <a:pt x="68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717550" y="1372235"/>
            <a:ext cx="29730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GB" altLang="en-US"/>
              <a:t>Different network architectures</a:t>
            </a:r>
            <a:endParaRPr lang="en-GB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GB" altLang="en-US"/>
              <a:t>Tuning hyper-parameters</a:t>
            </a:r>
            <a:endParaRPr lang="en-GB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GB" altLang="en-US"/>
              <a:t>Time allocated to training</a:t>
            </a:r>
            <a:endParaRPr lang="en-GB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GB" altLang="en-US">
                <a:sym typeface="+mn-ea"/>
              </a:rPr>
              <a:t>Changes to rewards</a:t>
            </a:r>
            <a:endParaRPr lang="en-GB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5650230" y="1372235"/>
            <a:ext cx="29730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GB" altLang="en-US"/>
              <a:t>Successfully working agent</a:t>
            </a:r>
            <a:endParaRPr lang="en-GB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GB" altLang="en-US"/>
              <a:t>Efficiency</a:t>
            </a:r>
            <a:endParaRPr lang="en-GB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GB" altLang="en-US"/>
              <a:t>Expand the environment</a:t>
            </a:r>
            <a:endParaRPr lang="en-GB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GB" altLang="en-US"/>
              <a:t>Different approaches (PPO)</a:t>
            </a:r>
            <a:endParaRPr lang="en-GB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39"/>
          <p:cNvSpPr/>
          <p:nvPr/>
        </p:nvSpPr>
        <p:spPr>
          <a:xfrm>
            <a:off x="2540" y="1200785"/>
            <a:ext cx="4509770" cy="3942715"/>
          </a:xfrm>
          <a:custGeom>
            <a:avLst/>
            <a:gdLst/>
            <a:ahLst/>
            <a:cxnLst/>
            <a:rect l="l" t="t" r="r" b="b"/>
            <a:pathLst>
              <a:path w="140506" h="122850" extrusionOk="0">
                <a:moveTo>
                  <a:pt x="140506" y="1"/>
                </a:moveTo>
                <a:cubicBezTo>
                  <a:pt x="140505" y="1"/>
                  <a:pt x="139791" y="215"/>
                  <a:pt x="138446" y="596"/>
                </a:cubicBezTo>
                <a:cubicBezTo>
                  <a:pt x="137779" y="786"/>
                  <a:pt x="136946" y="1025"/>
                  <a:pt x="135981" y="1298"/>
                </a:cubicBezTo>
                <a:cubicBezTo>
                  <a:pt x="135493" y="1441"/>
                  <a:pt x="134969" y="1596"/>
                  <a:pt x="134410" y="1751"/>
                </a:cubicBezTo>
                <a:cubicBezTo>
                  <a:pt x="133862" y="1929"/>
                  <a:pt x="133267" y="2120"/>
                  <a:pt x="132648" y="2322"/>
                </a:cubicBezTo>
                <a:cubicBezTo>
                  <a:pt x="131398" y="2739"/>
                  <a:pt x="130005" y="3180"/>
                  <a:pt x="128504" y="3680"/>
                </a:cubicBezTo>
                <a:cubicBezTo>
                  <a:pt x="128409" y="3703"/>
                  <a:pt x="128314" y="3739"/>
                  <a:pt x="128219" y="3775"/>
                </a:cubicBezTo>
                <a:cubicBezTo>
                  <a:pt x="128123" y="3799"/>
                  <a:pt x="128028" y="3834"/>
                  <a:pt x="127933" y="3870"/>
                </a:cubicBezTo>
                <a:cubicBezTo>
                  <a:pt x="127742" y="3942"/>
                  <a:pt x="127552" y="4013"/>
                  <a:pt x="127361" y="4084"/>
                </a:cubicBezTo>
                <a:cubicBezTo>
                  <a:pt x="126968" y="4227"/>
                  <a:pt x="126576" y="4370"/>
                  <a:pt x="126183" y="4513"/>
                </a:cubicBezTo>
                <a:cubicBezTo>
                  <a:pt x="125373" y="4811"/>
                  <a:pt x="124540" y="5108"/>
                  <a:pt x="123682" y="5418"/>
                </a:cubicBezTo>
                <a:cubicBezTo>
                  <a:pt x="123242" y="5585"/>
                  <a:pt x="122801" y="5739"/>
                  <a:pt x="122361" y="5906"/>
                </a:cubicBezTo>
                <a:cubicBezTo>
                  <a:pt x="121920" y="6073"/>
                  <a:pt x="121480" y="6251"/>
                  <a:pt x="121015" y="6430"/>
                </a:cubicBezTo>
                <a:cubicBezTo>
                  <a:pt x="120110" y="6799"/>
                  <a:pt x="119182" y="7180"/>
                  <a:pt x="118229" y="7561"/>
                </a:cubicBezTo>
                <a:cubicBezTo>
                  <a:pt x="116289" y="8311"/>
                  <a:pt x="114324" y="9216"/>
                  <a:pt x="112240" y="10133"/>
                </a:cubicBezTo>
                <a:cubicBezTo>
                  <a:pt x="111717" y="10371"/>
                  <a:pt x="111193" y="10597"/>
                  <a:pt x="110657" y="10835"/>
                </a:cubicBezTo>
                <a:cubicBezTo>
                  <a:pt x="110133" y="11073"/>
                  <a:pt x="109609" y="11335"/>
                  <a:pt x="109073" y="11585"/>
                </a:cubicBezTo>
                <a:cubicBezTo>
                  <a:pt x="108002" y="12109"/>
                  <a:pt x="106918" y="12633"/>
                  <a:pt x="105811" y="13169"/>
                </a:cubicBezTo>
                <a:cubicBezTo>
                  <a:pt x="104692" y="13693"/>
                  <a:pt x="103596" y="14288"/>
                  <a:pt x="102465" y="14871"/>
                </a:cubicBezTo>
                <a:cubicBezTo>
                  <a:pt x="101334" y="15467"/>
                  <a:pt x="100179" y="16062"/>
                  <a:pt x="99024" y="16669"/>
                </a:cubicBezTo>
                <a:cubicBezTo>
                  <a:pt x="97870" y="17324"/>
                  <a:pt x="96715" y="17967"/>
                  <a:pt x="95536" y="18634"/>
                </a:cubicBezTo>
                <a:cubicBezTo>
                  <a:pt x="94953" y="18967"/>
                  <a:pt x="94357" y="19301"/>
                  <a:pt x="93762" y="19634"/>
                </a:cubicBezTo>
                <a:cubicBezTo>
                  <a:pt x="93167" y="19979"/>
                  <a:pt x="92583" y="20348"/>
                  <a:pt x="91988" y="20694"/>
                </a:cubicBezTo>
                <a:cubicBezTo>
                  <a:pt x="90809" y="21420"/>
                  <a:pt x="89607" y="22146"/>
                  <a:pt x="88392" y="22872"/>
                </a:cubicBezTo>
                <a:cubicBezTo>
                  <a:pt x="88095" y="23051"/>
                  <a:pt x="87797" y="23253"/>
                  <a:pt x="87499" y="23444"/>
                </a:cubicBezTo>
                <a:cubicBezTo>
                  <a:pt x="87202" y="23634"/>
                  <a:pt x="86904" y="23837"/>
                  <a:pt x="86606" y="24027"/>
                </a:cubicBezTo>
                <a:cubicBezTo>
                  <a:pt x="85999" y="24420"/>
                  <a:pt x="85392" y="24801"/>
                  <a:pt x="84797" y="25194"/>
                </a:cubicBezTo>
                <a:cubicBezTo>
                  <a:pt x="84189" y="25587"/>
                  <a:pt x="83570" y="25992"/>
                  <a:pt x="82963" y="26385"/>
                </a:cubicBezTo>
                <a:cubicBezTo>
                  <a:pt x="82356" y="26790"/>
                  <a:pt x="81760" y="27206"/>
                  <a:pt x="81153" y="27623"/>
                </a:cubicBezTo>
                <a:cubicBezTo>
                  <a:pt x="79939" y="28456"/>
                  <a:pt x="78724" y="29302"/>
                  <a:pt x="77498" y="30159"/>
                </a:cubicBezTo>
                <a:cubicBezTo>
                  <a:pt x="76295" y="31040"/>
                  <a:pt x="75081" y="31921"/>
                  <a:pt x="73867" y="32826"/>
                </a:cubicBezTo>
                <a:cubicBezTo>
                  <a:pt x="73569" y="33040"/>
                  <a:pt x="73259" y="33267"/>
                  <a:pt x="72950" y="33493"/>
                </a:cubicBezTo>
                <a:lnTo>
                  <a:pt x="72497" y="33838"/>
                </a:lnTo>
                <a:lnTo>
                  <a:pt x="72045" y="34183"/>
                </a:lnTo>
                <a:cubicBezTo>
                  <a:pt x="71450" y="34648"/>
                  <a:pt x="70842" y="35112"/>
                  <a:pt x="70247" y="35588"/>
                </a:cubicBezTo>
                <a:cubicBezTo>
                  <a:pt x="69640" y="36053"/>
                  <a:pt x="69033" y="36529"/>
                  <a:pt x="68437" y="36993"/>
                </a:cubicBezTo>
                <a:cubicBezTo>
                  <a:pt x="68128" y="37231"/>
                  <a:pt x="67830" y="37469"/>
                  <a:pt x="67521" y="37708"/>
                </a:cubicBezTo>
                <a:lnTo>
                  <a:pt x="66628" y="38446"/>
                </a:lnTo>
                <a:cubicBezTo>
                  <a:pt x="65449" y="39422"/>
                  <a:pt x="64246" y="40410"/>
                  <a:pt x="63056" y="41399"/>
                </a:cubicBezTo>
                <a:lnTo>
                  <a:pt x="62603" y="41768"/>
                </a:lnTo>
                <a:lnTo>
                  <a:pt x="62163" y="42149"/>
                </a:lnTo>
                <a:lnTo>
                  <a:pt x="61294" y="42923"/>
                </a:lnTo>
                <a:cubicBezTo>
                  <a:pt x="60698" y="43423"/>
                  <a:pt x="60115" y="43946"/>
                  <a:pt x="59531" y="44458"/>
                </a:cubicBezTo>
                <a:lnTo>
                  <a:pt x="57769" y="45994"/>
                </a:lnTo>
                <a:lnTo>
                  <a:pt x="56043" y="47578"/>
                </a:lnTo>
                <a:lnTo>
                  <a:pt x="54328" y="49173"/>
                </a:lnTo>
                <a:cubicBezTo>
                  <a:pt x="53745" y="49709"/>
                  <a:pt x="53162" y="50233"/>
                  <a:pt x="52614" y="50781"/>
                </a:cubicBezTo>
                <a:cubicBezTo>
                  <a:pt x="51495" y="51876"/>
                  <a:pt x="50364" y="52959"/>
                  <a:pt x="49256" y="54055"/>
                </a:cubicBezTo>
                <a:cubicBezTo>
                  <a:pt x="48685" y="54591"/>
                  <a:pt x="48149" y="55150"/>
                  <a:pt x="47601" y="55710"/>
                </a:cubicBezTo>
                <a:cubicBezTo>
                  <a:pt x="47054" y="56269"/>
                  <a:pt x="46506" y="56829"/>
                  <a:pt x="45970" y="57389"/>
                </a:cubicBezTo>
                <a:cubicBezTo>
                  <a:pt x="45423" y="57936"/>
                  <a:pt x="44875" y="58496"/>
                  <a:pt x="44339" y="59055"/>
                </a:cubicBezTo>
                <a:cubicBezTo>
                  <a:pt x="43803" y="59627"/>
                  <a:pt x="43279" y="60187"/>
                  <a:pt x="42756" y="60758"/>
                </a:cubicBezTo>
                <a:cubicBezTo>
                  <a:pt x="38505" y="65271"/>
                  <a:pt x="34540" y="69926"/>
                  <a:pt x="30790" y="74534"/>
                </a:cubicBezTo>
                <a:cubicBezTo>
                  <a:pt x="29873" y="75700"/>
                  <a:pt x="28944" y="76855"/>
                  <a:pt x="28039" y="77998"/>
                </a:cubicBezTo>
                <a:cubicBezTo>
                  <a:pt x="27158" y="79153"/>
                  <a:pt x="26277" y="80308"/>
                  <a:pt x="25408" y="81451"/>
                </a:cubicBezTo>
                <a:cubicBezTo>
                  <a:pt x="24980" y="82023"/>
                  <a:pt x="24551" y="82582"/>
                  <a:pt x="24122" y="83154"/>
                </a:cubicBezTo>
                <a:cubicBezTo>
                  <a:pt x="23706" y="83737"/>
                  <a:pt x="23301" y="84309"/>
                  <a:pt x="22884" y="84868"/>
                </a:cubicBezTo>
                <a:cubicBezTo>
                  <a:pt x="22062" y="86011"/>
                  <a:pt x="21253" y="87130"/>
                  <a:pt x="20455" y="88250"/>
                </a:cubicBezTo>
                <a:cubicBezTo>
                  <a:pt x="19681" y="89381"/>
                  <a:pt x="18919" y="90500"/>
                  <a:pt x="18169" y="91595"/>
                </a:cubicBezTo>
                <a:cubicBezTo>
                  <a:pt x="17788" y="92143"/>
                  <a:pt x="17407" y="92691"/>
                  <a:pt x="17050" y="93238"/>
                </a:cubicBezTo>
                <a:cubicBezTo>
                  <a:pt x="16693" y="93786"/>
                  <a:pt x="16336" y="94334"/>
                  <a:pt x="15978" y="94869"/>
                </a:cubicBezTo>
                <a:cubicBezTo>
                  <a:pt x="15276" y="95953"/>
                  <a:pt x="14573" y="97024"/>
                  <a:pt x="13895" y="98072"/>
                </a:cubicBezTo>
                <a:cubicBezTo>
                  <a:pt x="13240" y="99132"/>
                  <a:pt x="12585" y="100180"/>
                  <a:pt x="11954" y="101192"/>
                </a:cubicBezTo>
                <a:cubicBezTo>
                  <a:pt x="10668" y="103228"/>
                  <a:pt x="9513" y="105228"/>
                  <a:pt x="8394" y="107133"/>
                </a:cubicBezTo>
                <a:cubicBezTo>
                  <a:pt x="8120" y="107609"/>
                  <a:pt x="7846" y="108073"/>
                  <a:pt x="7573" y="108538"/>
                </a:cubicBezTo>
                <a:cubicBezTo>
                  <a:pt x="7311" y="109014"/>
                  <a:pt x="7061" y="109466"/>
                  <a:pt x="6799" y="109931"/>
                </a:cubicBezTo>
                <a:cubicBezTo>
                  <a:pt x="6299" y="110836"/>
                  <a:pt x="5799" y="111729"/>
                  <a:pt x="5322" y="112586"/>
                </a:cubicBezTo>
                <a:cubicBezTo>
                  <a:pt x="5084" y="113014"/>
                  <a:pt x="4846" y="113443"/>
                  <a:pt x="4620" y="113860"/>
                </a:cubicBezTo>
                <a:cubicBezTo>
                  <a:pt x="4394" y="114277"/>
                  <a:pt x="4179" y="114693"/>
                  <a:pt x="3965" y="115098"/>
                </a:cubicBezTo>
                <a:cubicBezTo>
                  <a:pt x="3536" y="115920"/>
                  <a:pt x="3120" y="116705"/>
                  <a:pt x="2727" y="117456"/>
                </a:cubicBezTo>
                <a:cubicBezTo>
                  <a:pt x="2524" y="117837"/>
                  <a:pt x="2334" y="118206"/>
                  <a:pt x="2143" y="118575"/>
                </a:cubicBezTo>
                <a:cubicBezTo>
                  <a:pt x="2048" y="118753"/>
                  <a:pt x="1953" y="118932"/>
                  <a:pt x="1858" y="119110"/>
                </a:cubicBezTo>
                <a:cubicBezTo>
                  <a:pt x="1762" y="119289"/>
                  <a:pt x="1679" y="119468"/>
                  <a:pt x="1596" y="119646"/>
                </a:cubicBezTo>
                <a:cubicBezTo>
                  <a:pt x="1238" y="120349"/>
                  <a:pt x="905" y="121015"/>
                  <a:pt x="596" y="121658"/>
                </a:cubicBezTo>
                <a:cubicBezTo>
                  <a:pt x="393" y="122063"/>
                  <a:pt x="191" y="122468"/>
                  <a:pt x="0" y="122849"/>
                </a:cubicBezTo>
                <a:lnTo>
                  <a:pt x="44649" y="122849"/>
                </a:lnTo>
                <a:cubicBezTo>
                  <a:pt x="45161" y="121135"/>
                  <a:pt x="45684" y="119325"/>
                  <a:pt x="46316" y="117467"/>
                </a:cubicBezTo>
                <a:cubicBezTo>
                  <a:pt x="46637" y="116491"/>
                  <a:pt x="46970" y="115491"/>
                  <a:pt x="47304" y="114467"/>
                </a:cubicBezTo>
                <a:cubicBezTo>
                  <a:pt x="47661" y="113455"/>
                  <a:pt x="48030" y="112419"/>
                  <a:pt x="48399" y="111371"/>
                </a:cubicBezTo>
                <a:cubicBezTo>
                  <a:pt x="48578" y="110848"/>
                  <a:pt x="48768" y="110312"/>
                  <a:pt x="48959" y="109776"/>
                </a:cubicBezTo>
                <a:cubicBezTo>
                  <a:pt x="49149" y="109240"/>
                  <a:pt x="49364" y="108716"/>
                  <a:pt x="49566" y="108169"/>
                </a:cubicBezTo>
                <a:cubicBezTo>
                  <a:pt x="49971" y="107097"/>
                  <a:pt x="50387" y="106002"/>
                  <a:pt x="50816" y="104883"/>
                </a:cubicBezTo>
                <a:cubicBezTo>
                  <a:pt x="51257" y="103775"/>
                  <a:pt x="51721" y="102668"/>
                  <a:pt x="52173" y="101525"/>
                </a:cubicBezTo>
                <a:cubicBezTo>
                  <a:pt x="52412" y="100965"/>
                  <a:pt x="52638" y="100394"/>
                  <a:pt x="52876" y="99822"/>
                </a:cubicBezTo>
                <a:cubicBezTo>
                  <a:pt x="53114" y="99239"/>
                  <a:pt x="53364" y="98679"/>
                  <a:pt x="53614" y="98096"/>
                </a:cubicBezTo>
                <a:cubicBezTo>
                  <a:pt x="54114" y="96953"/>
                  <a:pt x="54626" y="95786"/>
                  <a:pt x="55138" y="94607"/>
                </a:cubicBezTo>
                <a:cubicBezTo>
                  <a:pt x="55674" y="93453"/>
                  <a:pt x="56222" y="92274"/>
                  <a:pt x="56781" y="91083"/>
                </a:cubicBezTo>
                <a:cubicBezTo>
                  <a:pt x="59019" y="86368"/>
                  <a:pt x="61472" y="81511"/>
                  <a:pt x="64211" y="76701"/>
                </a:cubicBezTo>
                <a:cubicBezTo>
                  <a:pt x="64556" y="76105"/>
                  <a:pt x="64889" y="75498"/>
                  <a:pt x="65235" y="74891"/>
                </a:cubicBezTo>
                <a:cubicBezTo>
                  <a:pt x="65580" y="74295"/>
                  <a:pt x="65937" y="73688"/>
                  <a:pt x="66294" y="73093"/>
                </a:cubicBezTo>
                <a:cubicBezTo>
                  <a:pt x="66651" y="72498"/>
                  <a:pt x="67009" y="71890"/>
                  <a:pt x="67366" y="71295"/>
                </a:cubicBezTo>
                <a:cubicBezTo>
                  <a:pt x="67723" y="70688"/>
                  <a:pt x="68080" y="70081"/>
                  <a:pt x="68461" y="69485"/>
                </a:cubicBezTo>
                <a:cubicBezTo>
                  <a:pt x="69211" y="68295"/>
                  <a:pt x="69961" y="67104"/>
                  <a:pt x="70711" y="65913"/>
                </a:cubicBezTo>
                <a:cubicBezTo>
                  <a:pt x="71081" y="65306"/>
                  <a:pt x="71473" y="64723"/>
                  <a:pt x="71866" y="64139"/>
                </a:cubicBezTo>
                <a:lnTo>
                  <a:pt x="73045" y="62377"/>
                </a:lnTo>
                <a:lnTo>
                  <a:pt x="74224" y="60603"/>
                </a:lnTo>
                <a:lnTo>
                  <a:pt x="75450" y="58865"/>
                </a:lnTo>
                <a:cubicBezTo>
                  <a:pt x="75855" y="58293"/>
                  <a:pt x="76272" y="57710"/>
                  <a:pt x="76676" y="57127"/>
                </a:cubicBezTo>
                <a:lnTo>
                  <a:pt x="77296" y="56269"/>
                </a:lnTo>
                <a:lnTo>
                  <a:pt x="77605" y="55829"/>
                </a:lnTo>
                <a:lnTo>
                  <a:pt x="77915" y="55400"/>
                </a:lnTo>
                <a:cubicBezTo>
                  <a:pt x="78772" y="54269"/>
                  <a:pt x="79617" y="53138"/>
                  <a:pt x="80463" y="52007"/>
                </a:cubicBezTo>
                <a:lnTo>
                  <a:pt x="81094" y="51162"/>
                </a:lnTo>
                <a:lnTo>
                  <a:pt x="81749" y="50340"/>
                </a:lnTo>
                <a:cubicBezTo>
                  <a:pt x="82189" y="49781"/>
                  <a:pt x="82630" y="49233"/>
                  <a:pt x="83058" y="48685"/>
                </a:cubicBezTo>
                <a:cubicBezTo>
                  <a:pt x="83499" y="48137"/>
                  <a:pt x="83939" y="47590"/>
                  <a:pt x="84368" y="47042"/>
                </a:cubicBezTo>
                <a:lnTo>
                  <a:pt x="84701" y="46625"/>
                </a:lnTo>
                <a:lnTo>
                  <a:pt x="85035" y="46221"/>
                </a:lnTo>
                <a:cubicBezTo>
                  <a:pt x="85261" y="45959"/>
                  <a:pt x="85487" y="45697"/>
                  <a:pt x="85713" y="45423"/>
                </a:cubicBezTo>
                <a:cubicBezTo>
                  <a:pt x="86606" y="44351"/>
                  <a:pt x="87511" y="43292"/>
                  <a:pt x="88392" y="42232"/>
                </a:cubicBezTo>
                <a:cubicBezTo>
                  <a:pt x="89321" y="41208"/>
                  <a:pt x="90226" y="40184"/>
                  <a:pt x="91143" y="39160"/>
                </a:cubicBezTo>
                <a:cubicBezTo>
                  <a:pt x="91595" y="38648"/>
                  <a:pt x="92047" y="38136"/>
                  <a:pt x="92512" y="37636"/>
                </a:cubicBezTo>
                <a:cubicBezTo>
                  <a:pt x="92976" y="37148"/>
                  <a:pt x="93440" y="36660"/>
                  <a:pt x="93905" y="36172"/>
                </a:cubicBezTo>
                <a:cubicBezTo>
                  <a:pt x="94369" y="35684"/>
                  <a:pt x="94833" y="35195"/>
                  <a:pt x="95286" y="34707"/>
                </a:cubicBezTo>
                <a:cubicBezTo>
                  <a:pt x="95524" y="34457"/>
                  <a:pt x="95750" y="34219"/>
                  <a:pt x="95976" y="33981"/>
                </a:cubicBezTo>
                <a:cubicBezTo>
                  <a:pt x="96203" y="33731"/>
                  <a:pt x="96429" y="33493"/>
                  <a:pt x="96667" y="33255"/>
                </a:cubicBezTo>
                <a:cubicBezTo>
                  <a:pt x="97620" y="32326"/>
                  <a:pt x="98548" y="31397"/>
                  <a:pt x="99477" y="30481"/>
                </a:cubicBezTo>
                <a:cubicBezTo>
                  <a:pt x="99941" y="30028"/>
                  <a:pt x="100394" y="29564"/>
                  <a:pt x="100858" y="29111"/>
                </a:cubicBezTo>
                <a:cubicBezTo>
                  <a:pt x="101334" y="28671"/>
                  <a:pt x="101799" y="28242"/>
                  <a:pt x="102263" y="27802"/>
                </a:cubicBezTo>
                <a:cubicBezTo>
                  <a:pt x="103204" y="26932"/>
                  <a:pt x="104120" y="26075"/>
                  <a:pt x="105037" y="25218"/>
                </a:cubicBezTo>
                <a:cubicBezTo>
                  <a:pt x="105978" y="24396"/>
                  <a:pt x="106895" y="23587"/>
                  <a:pt x="107811" y="22789"/>
                </a:cubicBezTo>
                <a:cubicBezTo>
                  <a:pt x="108728" y="21991"/>
                  <a:pt x="109621" y="21182"/>
                  <a:pt x="110538" y="20456"/>
                </a:cubicBezTo>
                <a:cubicBezTo>
                  <a:pt x="111443" y="19705"/>
                  <a:pt x="112348" y="18979"/>
                  <a:pt x="113229" y="18253"/>
                </a:cubicBezTo>
                <a:cubicBezTo>
                  <a:pt x="113669" y="17896"/>
                  <a:pt x="114098" y="17527"/>
                  <a:pt x="114538" y="17181"/>
                </a:cubicBezTo>
                <a:cubicBezTo>
                  <a:pt x="114979" y="16848"/>
                  <a:pt x="115419" y="16515"/>
                  <a:pt x="115860" y="16181"/>
                </a:cubicBezTo>
                <a:cubicBezTo>
                  <a:pt x="117598" y="14848"/>
                  <a:pt x="119253" y="13538"/>
                  <a:pt x="120908" y="12395"/>
                </a:cubicBezTo>
                <a:cubicBezTo>
                  <a:pt x="121718" y="11812"/>
                  <a:pt x="122516" y="11240"/>
                  <a:pt x="123289" y="10692"/>
                </a:cubicBezTo>
                <a:cubicBezTo>
                  <a:pt x="123682" y="10419"/>
                  <a:pt x="124063" y="10133"/>
                  <a:pt x="124444" y="9871"/>
                </a:cubicBezTo>
                <a:cubicBezTo>
                  <a:pt x="124825" y="9621"/>
                  <a:pt x="125206" y="9371"/>
                  <a:pt x="125575" y="9121"/>
                </a:cubicBezTo>
                <a:cubicBezTo>
                  <a:pt x="126326" y="8621"/>
                  <a:pt x="127052" y="8144"/>
                  <a:pt x="127754" y="7680"/>
                </a:cubicBezTo>
                <a:cubicBezTo>
                  <a:pt x="128100" y="7442"/>
                  <a:pt x="128445" y="7216"/>
                  <a:pt x="128778" y="6990"/>
                </a:cubicBezTo>
                <a:cubicBezTo>
                  <a:pt x="128957" y="6882"/>
                  <a:pt x="129123" y="6775"/>
                  <a:pt x="129290" y="6656"/>
                </a:cubicBezTo>
                <a:cubicBezTo>
                  <a:pt x="129374" y="6609"/>
                  <a:pt x="129457" y="6549"/>
                  <a:pt x="129528" y="6490"/>
                </a:cubicBezTo>
                <a:cubicBezTo>
                  <a:pt x="129612" y="6442"/>
                  <a:pt x="129695" y="6394"/>
                  <a:pt x="129778" y="6347"/>
                </a:cubicBezTo>
                <a:cubicBezTo>
                  <a:pt x="131112" y="5525"/>
                  <a:pt x="132326" y="4775"/>
                  <a:pt x="133422" y="4096"/>
                </a:cubicBezTo>
                <a:cubicBezTo>
                  <a:pt x="133981" y="3763"/>
                  <a:pt x="134493" y="3430"/>
                  <a:pt x="134993" y="3132"/>
                </a:cubicBezTo>
                <a:cubicBezTo>
                  <a:pt x="135493" y="2846"/>
                  <a:pt x="135970" y="2584"/>
                  <a:pt x="136410" y="2334"/>
                </a:cubicBezTo>
                <a:cubicBezTo>
                  <a:pt x="137291" y="1834"/>
                  <a:pt x="138041" y="1406"/>
                  <a:pt x="138648" y="1060"/>
                </a:cubicBezTo>
                <a:cubicBezTo>
                  <a:pt x="139863" y="370"/>
                  <a:pt x="140506" y="1"/>
                  <a:pt x="14050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22" name="Google Shape;1222;p39"/>
          <p:cNvGrpSpPr/>
          <p:nvPr/>
        </p:nvGrpSpPr>
        <p:grpSpPr>
          <a:xfrm>
            <a:off x="4566732" y="634807"/>
            <a:ext cx="1268678" cy="706071"/>
            <a:chOff x="5577894" y="1288325"/>
            <a:chExt cx="1084803" cy="603738"/>
          </a:xfrm>
        </p:grpSpPr>
        <p:sp>
          <p:nvSpPr>
            <p:cNvPr id="1223" name="Google Shape;1223;p39"/>
            <p:cNvSpPr/>
            <p:nvPr/>
          </p:nvSpPr>
          <p:spPr>
            <a:xfrm>
              <a:off x="5577894" y="1627324"/>
              <a:ext cx="241494" cy="144704"/>
            </a:xfrm>
            <a:custGeom>
              <a:avLst/>
              <a:gdLst/>
              <a:ahLst/>
              <a:cxnLst/>
              <a:rect l="l" t="t" r="r" b="b"/>
              <a:pathLst>
                <a:path w="8800" h="5273" extrusionOk="0">
                  <a:moveTo>
                    <a:pt x="6163" y="1"/>
                  </a:moveTo>
                  <a:cubicBezTo>
                    <a:pt x="5607" y="1"/>
                    <a:pt x="4948" y="141"/>
                    <a:pt x="4180" y="457"/>
                  </a:cubicBezTo>
                  <a:cubicBezTo>
                    <a:pt x="1882" y="1385"/>
                    <a:pt x="0" y="4755"/>
                    <a:pt x="0" y="4755"/>
                  </a:cubicBezTo>
                  <a:cubicBezTo>
                    <a:pt x="0" y="4755"/>
                    <a:pt x="1789" y="5272"/>
                    <a:pt x="3647" y="5272"/>
                  </a:cubicBezTo>
                  <a:cubicBezTo>
                    <a:pt x="4463" y="5272"/>
                    <a:pt x="5292" y="5173"/>
                    <a:pt x="5989" y="4886"/>
                  </a:cubicBezTo>
                  <a:cubicBezTo>
                    <a:pt x="8287" y="3957"/>
                    <a:pt x="8799" y="2588"/>
                    <a:pt x="8299" y="1361"/>
                  </a:cubicBezTo>
                  <a:cubicBezTo>
                    <a:pt x="7959" y="547"/>
                    <a:pt x="7262" y="1"/>
                    <a:pt x="6163" y="1"/>
                  </a:cubicBezTo>
                  <a:close/>
                </a:path>
              </a:pathLst>
            </a:custGeom>
            <a:gradFill>
              <a:gsLst>
                <a:gs pos="0">
                  <a:srgbClr val="FCBD24"/>
                </a:gs>
                <a:gs pos="100000">
                  <a:srgbClr val="FFFFFF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5754652" y="1588548"/>
              <a:ext cx="101318" cy="138886"/>
            </a:xfrm>
            <a:custGeom>
              <a:avLst/>
              <a:gdLst/>
              <a:ahLst/>
              <a:cxnLst/>
              <a:rect l="l" t="t" r="r" b="b"/>
              <a:pathLst>
                <a:path w="3692" h="5061" extrusionOk="0">
                  <a:moveTo>
                    <a:pt x="1715" y="0"/>
                  </a:moveTo>
                  <a:lnTo>
                    <a:pt x="1" y="1381"/>
                  </a:lnTo>
                  <a:lnTo>
                    <a:pt x="1501" y="5060"/>
                  </a:lnTo>
                  <a:lnTo>
                    <a:pt x="3692" y="4834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5656874" y="1411268"/>
              <a:ext cx="305627" cy="173052"/>
            </a:xfrm>
            <a:custGeom>
              <a:avLst/>
              <a:gdLst/>
              <a:ahLst/>
              <a:cxnLst/>
              <a:rect l="l" t="t" r="r" b="b"/>
              <a:pathLst>
                <a:path w="11137" h="6306" extrusionOk="0">
                  <a:moveTo>
                    <a:pt x="7406" y="0"/>
                  </a:moveTo>
                  <a:cubicBezTo>
                    <a:pt x="3993" y="0"/>
                    <a:pt x="1" y="1907"/>
                    <a:pt x="456" y="3008"/>
                  </a:cubicBezTo>
                  <a:cubicBezTo>
                    <a:pt x="1111" y="4603"/>
                    <a:pt x="5052" y="2365"/>
                    <a:pt x="6671" y="6306"/>
                  </a:cubicBezTo>
                  <a:lnTo>
                    <a:pt x="11136" y="1329"/>
                  </a:lnTo>
                  <a:cubicBezTo>
                    <a:pt x="10287" y="367"/>
                    <a:pt x="8902" y="0"/>
                    <a:pt x="74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5810196" y="1697358"/>
              <a:ext cx="264655" cy="194705"/>
            </a:xfrm>
            <a:custGeom>
              <a:avLst/>
              <a:gdLst/>
              <a:ahLst/>
              <a:cxnLst/>
              <a:rect l="l" t="t" r="r" b="b"/>
              <a:pathLst>
                <a:path w="9644" h="7095" extrusionOk="0">
                  <a:moveTo>
                    <a:pt x="2775" y="0"/>
                  </a:moveTo>
                  <a:lnTo>
                    <a:pt x="2775" y="0"/>
                  </a:lnTo>
                  <a:cubicBezTo>
                    <a:pt x="4382" y="3941"/>
                    <a:pt x="1" y="5120"/>
                    <a:pt x="656" y="6715"/>
                  </a:cubicBezTo>
                  <a:cubicBezTo>
                    <a:pt x="762" y="6975"/>
                    <a:pt x="1074" y="7095"/>
                    <a:pt x="1519" y="7095"/>
                  </a:cubicBezTo>
                  <a:cubicBezTo>
                    <a:pt x="3809" y="7095"/>
                    <a:pt x="9644" y="3935"/>
                    <a:pt x="9454" y="417"/>
                  </a:cubicBezTo>
                  <a:lnTo>
                    <a:pt x="27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5801716" y="1288435"/>
              <a:ext cx="860981" cy="446846"/>
            </a:xfrm>
            <a:custGeom>
              <a:avLst/>
              <a:gdLst/>
              <a:ahLst/>
              <a:cxnLst/>
              <a:rect l="l" t="t" r="r" b="b"/>
              <a:pathLst>
                <a:path w="31374" h="16283" extrusionOk="0">
                  <a:moveTo>
                    <a:pt x="24599" y="1"/>
                  </a:moveTo>
                  <a:cubicBezTo>
                    <a:pt x="20661" y="1"/>
                    <a:pt x="15533" y="646"/>
                    <a:pt x="11359" y="2352"/>
                  </a:cubicBezTo>
                  <a:cubicBezTo>
                    <a:pt x="5715" y="4674"/>
                    <a:pt x="1405" y="8043"/>
                    <a:pt x="0" y="10936"/>
                  </a:cubicBezTo>
                  <a:lnTo>
                    <a:pt x="1977" y="15770"/>
                  </a:lnTo>
                  <a:cubicBezTo>
                    <a:pt x="2942" y="16111"/>
                    <a:pt x="4151" y="16282"/>
                    <a:pt x="5533" y="16282"/>
                  </a:cubicBezTo>
                  <a:cubicBezTo>
                    <a:pt x="8495" y="16282"/>
                    <a:pt x="12249" y="15496"/>
                    <a:pt x="16097" y="13913"/>
                  </a:cubicBezTo>
                  <a:cubicBezTo>
                    <a:pt x="23848" y="10746"/>
                    <a:pt x="31373" y="2638"/>
                    <a:pt x="30754" y="1161"/>
                  </a:cubicBezTo>
                  <a:cubicBezTo>
                    <a:pt x="30474" y="475"/>
                    <a:pt x="27973" y="1"/>
                    <a:pt x="24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6384599" y="1288325"/>
              <a:ext cx="270583" cy="212350"/>
            </a:xfrm>
            <a:custGeom>
              <a:avLst/>
              <a:gdLst/>
              <a:ahLst/>
              <a:cxnLst/>
              <a:rect l="l" t="t" r="r" b="b"/>
              <a:pathLst>
                <a:path w="9860" h="7738" extrusionOk="0">
                  <a:moveTo>
                    <a:pt x="3350" y="0"/>
                  </a:moveTo>
                  <a:cubicBezTo>
                    <a:pt x="2685" y="0"/>
                    <a:pt x="1986" y="19"/>
                    <a:pt x="1263" y="58"/>
                  </a:cubicBezTo>
                  <a:cubicBezTo>
                    <a:pt x="1263" y="58"/>
                    <a:pt x="1" y="1296"/>
                    <a:pt x="1323" y="4523"/>
                  </a:cubicBezTo>
                  <a:cubicBezTo>
                    <a:pt x="2644" y="7738"/>
                    <a:pt x="4406" y="7738"/>
                    <a:pt x="4406" y="7738"/>
                  </a:cubicBezTo>
                  <a:cubicBezTo>
                    <a:pt x="7704" y="4821"/>
                    <a:pt x="9859" y="1987"/>
                    <a:pt x="9514" y="1165"/>
                  </a:cubicBezTo>
                  <a:cubicBezTo>
                    <a:pt x="9236" y="479"/>
                    <a:pt x="6730" y="0"/>
                    <a:pt x="33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5739943" y="1558827"/>
              <a:ext cx="284963" cy="137734"/>
            </a:xfrm>
            <a:custGeom>
              <a:avLst/>
              <a:gdLst/>
              <a:ahLst/>
              <a:cxnLst/>
              <a:rect l="l" t="t" r="r" b="b"/>
              <a:pathLst>
                <a:path w="10384" h="5019" extrusionOk="0">
                  <a:moveTo>
                    <a:pt x="8740" y="1"/>
                  </a:moveTo>
                  <a:cubicBezTo>
                    <a:pt x="8091" y="1"/>
                    <a:pt x="7180" y="212"/>
                    <a:pt x="5930" y="726"/>
                  </a:cubicBezTo>
                  <a:cubicBezTo>
                    <a:pt x="3239" y="1821"/>
                    <a:pt x="1" y="3905"/>
                    <a:pt x="322" y="4703"/>
                  </a:cubicBezTo>
                  <a:cubicBezTo>
                    <a:pt x="416" y="4923"/>
                    <a:pt x="778" y="5019"/>
                    <a:pt x="1310" y="5019"/>
                  </a:cubicBezTo>
                  <a:cubicBezTo>
                    <a:pt x="2678" y="5019"/>
                    <a:pt x="5171" y="4384"/>
                    <a:pt x="7109" y="3596"/>
                  </a:cubicBezTo>
                  <a:cubicBezTo>
                    <a:pt x="9800" y="2488"/>
                    <a:pt x="10383" y="1500"/>
                    <a:pt x="10062" y="702"/>
                  </a:cubicBezTo>
                  <a:cubicBezTo>
                    <a:pt x="9890" y="281"/>
                    <a:pt x="9489" y="1"/>
                    <a:pt x="87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6158828" y="1385966"/>
              <a:ext cx="189875" cy="189847"/>
            </a:xfrm>
            <a:custGeom>
              <a:avLst/>
              <a:gdLst/>
              <a:ahLst/>
              <a:cxnLst/>
              <a:rect l="l" t="t" r="r" b="b"/>
              <a:pathLst>
                <a:path w="6919" h="6918" extrusionOk="0">
                  <a:moveTo>
                    <a:pt x="3454" y="0"/>
                  </a:moveTo>
                  <a:cubicBezTo>
                    <a:pt x="1549" y="0"/>
                    <a:pt x="1" y="1548"/>
                    <a:pt x="1" y="3453"/>
                  </a:cubicBezTo>
                  <a:cubicBezTo>
                    <a:pt x="1" y="5370"/>
                    <a:pt x="1549" y="6918"/>
                    <a:pt x="3454" y="6918"/>
                  </a:cubicBezTo>
                  <a:cubicBezTo>
                    <a:pt x="5370" y="6918"/>
                    <a:pt x="6918" y="5370"/>
                    <a:pt x="6918" y="3453"/>
                  </a:cubicBezTo>
                  <a:cubicBezTo>
                    <a:pt x="6918" y="1548"/>
                    <a:pt x="5370" y="0"/>
                    <a:pt x="3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6180727" y="1407865"/>
              <a:ext cx="145747" cy="145747"/>
            </a:xfrm>
            <a:custGeom>
              <a:avLst/>
              <a:gdLst/>
              <a:ahLst/>
              <a:cxnLst/>
              <a:rect l="l" t="t" r="r" b="b"/>
              <a:pathLst>
                <a:path w="5311" h="5311" extrusionOk="0">
                  <a:moveTo>
                    <a:pt x="2656" y="0"/>
                  </a:moveTo>
                  <a:cubicBezTo>
                    <a:pt x="1191" y="0"/>
                    <a:pt x="0" y="1191"/>
                    <a:pt x="0" y="2655"/>
                  </a:cubicBezTo>
                  <a:cubicBezTo>
                    <a:pt x="0" y="4132"/>
                    <a:pt x="1191" y="5310"/>
                    <a:pt x="2656" y="5310"/>
                  </a:cubicBezTo>
                  <a:cubicBezTo>
                    <a:pt x="4132" y="5310"/>
                    <a:pt x="5311" y="4132"/>
                    <a:pt x="5311" y="2655"/>
                  </a:cubicBezTo>
                  <a:cubicBezTo>
                    <a:pt x="5311" y="1191"/>
                    <a:pt x="4132" y="0"/>
                    <a:pt x="26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33" name="Google Shape;1233;p39"/>
          <p:cNvSpPr/>
          <p:nvPr/>
        </p:nvSpPr>
        <p:spPr>
          <a:xfrm>
            <a:off x="79375" y="1802765"/>
            <a:ext cx="3306445" cy="3340735"/>
          </a:xfrm>
          <a:custGeom>
            <a:avLst/>
            <a:gdLst/>
            <a:ahLst/>
            <a:cxnLst/>
            <a:rect l="l" t="t" r="r" b="b"/>
            <a:pathLst>
              <a:path w="103013" h="104086" extrusionOk="0">
                <a:moveTo>
                  <a:pt x="103013" y="1"/>
                </a:moveTo>
                <a:cubicBezTo>
                  <a:pt x="103013" y="1"/>
                  <a:pt x="102489" y="263"/>
                  <a:pt x="101501" y="763"/>
                </a:cubicBezTo>
                <a:cubicBezTo>
                  <a:pt x="101013" y="1013"/>
                  <a:pt x="100405" y="1322"/>
                  <a:pt x="99691" y="1680"/>
                </a:cubicBezTo>
                <a:cubicBezTo>
                  <a:pt x="99334" y="1858"/>
                  <a:pt x="98953" y="2061"/>
                  <a:pt x="98536" y="2263"/>
                </a:cubicBezTo>
                <a:cubicBezTo>
                  <a:pt x="98131" y="2477"/>
                  <a:pt x="97703" y="2715"/>
                  <a:pt x="97250" y="2954"/>
                </a:cubicBezTo>
                <a:cubicBezTo>
                  <a:pt x="96334" y="3454"/>
                  <a:pt x="95321" y="4001"/>
                  <a:pt x="94226" y="4597"/>
                </a:cubicBezTo>
                <a:cubicBezTo>
                  <a:pt x="93131" y="5216"/>
                  <a:pt x="91964" y="5882"/>
                  <a:pt x="90702" y="6597"/>
                </a:cubicBezTo>
                <a:cubicBezTo>
                  <a:pt x="88202" y="8061"/>
                  <a:pt x="85404" y="9752"/>
                  <a:pt x="82391" y="11705"/>
                </a:cubicBezTo>
                <a:cubicBezTo>
                  <a:pt x="82010" y="11943"/>
                  <a:pt x="81629" y="12193"/>
                  <a:pt x="81248" y="12443"/>
                </a:cubicBezTo>
                <a:cubicBezTo>
                  <a:pt x="80867" y="12693"/>
                  <a:pt x="80486" y="12955"/>
                  <a:pt x="80093" y="13217"/>
                </a:cubicBezTo>
                <a:cubicBezTo>
                  <a:pt x="79319" y="13729"/>
                  <a:pt x="78534" y="14264"/>
                  <a:pt x="77724" y="14812"/>
                </a:cubicBezTo>
                <a:cubicBezTo>
                  <a:pt x="77319" y="15074"/>
                  <a:pt x="76926" y="15360"/>
                  <a:pt x="76522" y="15646"/>
                </a:cubicBezTo>
                <a:cubicBezTo>
                  <a:pt x="76117" y="15931"/>
                  <a:pt x="75712" y="16217"/>
                  <a:pt x="75295" y="16503"/>
                </a:cubicBezTo>
                <a:cubicBezTo>
                  <a:pt x="74890" y="16789"/>
                  <a:pt x="74474" y="17086"/>
                  <a:pt x="74057" y="17384"/>
                </a:cubicBezTo>
                <a:cubicBezTo>
                  <a:pt x="73652" y="17670"/>
                  <a:pt x="73223" y="17967"/>
                  <a:pt x="72807" y="18277"/>
                </a:cubicBezTo>
                <a:cubicBezTo>
                  <a:pt x="71973" y="18896"/>
                  <a:pt x="71140" y="19515"/>
                  <a:pt x="70283" y="20146"/>
                </a:cubicBezTo>
                <a:cubicBezTo>
                  <a:pt x="69854" y="20468"/>
                  <a:pt x="69425" y="20777"/>
                  <a:pt x="68997" y="21111"/>
                </a:cubicBezTo>
                <a:cubicBezTo>
                  <a:pt x="68568" y="21444"/>
                  <a:pt x="68140" y="21777"/>
                  <a:pt x="67711" y="22111"/>
                </a:cubicBezTo>
                <a:cubicBezTo>
                  <a:pt x="66854" y="22777"/>
                  <a:pt x="65984" y="23456"/>
                  <a:pt x="65103" y="24135"/>
                </a:cubicBezTo>
                <a:cubicBezTo>
                  <a:pt x="64246" y="24837"/>
                  <a:pt x="63365" y="25552"/>
                  <a:pt x="62496" y="26266"/>
                </a:cubicBezTo>
                <a:cubicBezTo>
                  <a:pt x="62055" y="26623"/>
                  <a:pt x="61603" y="26980"/>
                  <a:pt x="61162" y="27349"/>
                </a:cubicBezTo>
                <a:cubicBezTo>
                  <a:pt x="60734" y="27730"/>
                  <a:pt x="60293" y="28100"/>
                  <a:pt x="59853" y="28469"/>
                </a:cubicBezTo>
                <a:cubicBezTo>
                  <a:pt x="59412" y="28850"/>
                  <a:pt x="58972" y="29219"/>
                  <a:pt x="58531" y="29600"/>
                </a:cubicBezTo>
                <a:cubicBezTo>
                  <a:pt x="58091" y="29981"/>
                  <a:pt x="57638" y="30350"/>
                  <a:pt x="57198" y="30743"/>
                </a:cubicBezTo>
                <a:cubicBezTo>
                  <a:pt x="56317" y="31529"/>
                  <a:pt x="55436" y="32314"/>
                  <a:pt x="54554" y="33100"/>
                </a:cubicBezTo>
                <a:cubicBezTo>
                  <a:pt x="54328" y="33291"/>
                  <a:pt x="54114" y="33493"/>
                  <a:pt x="53888" y="33695"/>
                </a:cubicBezTo>
                <a:cubicBezTo>
                  <a:pt x="53662" y="33898"/>
                  <a:pt x="53447" y="34100"/>
                  <a:pt x="53233" y="34303"/>
                </a:cubicBezTo>
                <a:cubicBezTo>
                  <a:pt x="52792" y="34707"/>
                  <a:pt x="52352" y="35112"/>
                  <a:pt x="51911" y="35517"/>
                </a:cubicBezTo>
                <a:cubicBezTo>
                  <a:pt x="50137" y="37136"/>
                  <a:pt x="48423" y="38839"/>
                  <a:pt x="46661" y="40542"/>
                </a:cubicBezTo>
                <a:cubicBezTo>
                  <a:pt x="45803" y="41411"/>
                  <a:pt x="44934" y="42268"/>
                  <a:pt x="44077" y="43137"/>
                </a:cubicBezTo>
                <a:cubicBezTo>
                  <a:pt x="43208" y="44006"/>
                  <a:pt x="42362" y="44899"/>
                  <a:pt x="41517" y="45792"/>
                </a:cubicBezTo>
                <a:lnTo>
                  <a:pt x="40255" y="47126"/>
                </a:lnTo>
                <a:lnTo>
                  <a:pt x="39612" y="47792"/>
                </a:lnTo>
                <a:lnTo>
                  <a:pt x="38993" y="48471"/>
                </a:lnTo>
                <a:cubicBezTo>
                  <a:pt x="38171" y="49376"/>
                  <a:pt x="37338" y="50293"/>
                  <a:pt x="36505" y="51198"/>
                </a:cubicBezTo>
                <a:cubicBezTo>
                  <a:pt x="35695" y="52114"/>
                  <a:pt x="34885" y="53031"/>
                  <a:pt x="34088" y="53948"/>
                </a:cubicBezTo>
                <a:cubicBezTo>
                  <a:pt x="33683" y="54412"/>
                  <a:pt x="33266" y="54865"/>
                  <a:pt x="32873" y="55341"/>
                </a:cubicBezTo>
                <a:cubicBezTo>
                  <a:pt x="32480" y="55805"/>
                  <a:pt x="32087" y="56270"/>
                  <a:pt x="31694" y="56734"/>
                </a:cubicBezTo>
                <a:cubicBezTo>
                  <a:pt x="31302" y="57198"/>
                  <a:pt x="30921" y="57663"/>
                  <a:pt x="30528" y="58127"/>
                </a:cubicBezTo>
                <a:cubicBezTo>
                  <a:pt x="30325" y="58353"/>
                  <a:pt x="30135" y="58591"/>
                  <a:pt x="29944" y="58818"/>
                </a:cubicBezTo>
                <a:cubicBezTo>
                  <a:pt x="29742" y="59056"/>
                  <a:pt x="29551" y="59294"/>
                  <a:pt x="29361" y="59520"/>
                </a:cubicBezTo>
                <a:cubicBezTo>
                  <a:pt x="28611" y="60461"/>
                  <a:pt x="27849" y="61401"/>
                  <a:pt x="27099" y="62330"/>
                </a:cubicBezTo>
                <a:cubicBezTo>
                  <a:pt x="26349" y="63259"/>
                  <a:pt x="25622" y="64211"/>
                  <a:pt x="24896" y="65140"/>
                </a:cubicBezTo>
                <a:cubicBezTo>
                  <a:pt x="24527" y="65604"/>
                  <a:pt x="24170" y="66068"/>
                  <a:pt x="23813" y="66533"/>
                </a:cubicBezTo>
                <a:cubicBezTo>
                  <a:pt x="23455" y="67009"/>
                  <a:pt x="23110" y="67473"/>
                  <a:pt x="22753" y="67938"/>
                </a:cubicBezTo>
                <a:cubicBezTo>
                  <a:pt x="22062" y="68878"/>
                  <a:pt x="21360" y="69795"/>
                  <a:pt x="20681" y="70724"/>
                </a:cubicBezTo>
                <a:cubicBezTo>
                  <a:pt x="20014" y="71652"/>
                  <a:pt x="19348" y="72581"/>
                  <a:pt x="18693" y="73498"/>
                </a:cubicBezTo>
                <a:cubicBezTo>
                  <a:pt x="18026" y="74403"/>
                  <a:pt x="17395" y="75332"/>
                  <a:pt x="16764" y="76236"/>
                </a:cubicBezTo>
                <a:cubicBezTo>
                  <a:pt x="16454" y="76689"/>
                  <a:pt x="16145" y="77141"/>
                  <a:pt x="15835" y="77594"/>
                </a:cubicBezTo>
                <a:cubicBezTo>
                  <a:pt x="15526" y="78034"/>
                  <a:pt x="15216" y="78487"/>
                  <a:pt x="14919" y="78927"/>
                </a:cubicBezTo>
                <a:cubicBezTo>
                  <a:pt x="13740" y="80725"/>
                  <a:pt x="12561" y="82463"/>
                  <a:pt x="11478" y="84190"/>
                </a:cubicBezTo>
                <a:cubicBezTo>
                  <a:pt x="10930" y="85047"/>
                  <a:pt x="10394" y="85892"/>
                  <a:pt x="9870" y="86726"/>
                </a:cubicBezTo>
                <a:cubicBezTo>
                  <a:pt x="9358" y="87559"/>
                  <a:pt x="8858" y="88381"/>
                  <a:pt x="8370" y="89190"/>
                </a:cubicBezTo>
                <a:cubicBezTo>
                  <a:pt x="6394" y="92429"/>
                  <a:pt x="4679" y="95441"/>
                  <a:pt x="3179" y="98156"/>
                </a:cubicBezTo>
                <a:cubicBezTo>
                  <a:pt x="2798" y="98822"/>
                  <a:pt x="2441" y="99489"/>
                  <a:pt x="2096" y="100120"/>
                </a:cubicBezTo>
                <a:cubicBezTo>
                  <a:pt x="1762" y="100763"/>
                  <a:pt x="1429" y="101382"/>
                  <a:pt x="1107" y="101966"/>
                </a:cubicBezTo>
                <a:cubicBezTo>
                  <a:pt x="714" y="102704"/>
                  <a:pt x="345" y="103418"/>
                  <a:pt x="0" y="104085"/>
                </a:cubicBezTo>
                <a:lnTo>
                  <a:pt x="40112" y="104085"/>
                </a:lnTo>
                <a:cubicBezTo>
                  <a:pt x="40184" y="103835"/>
                  <a:pt x="40255" y="103585"/>
                  <a:pt x="40327" y="103323"/>
                </a:cubicBezTo>
                <a:cubicBezTo>
                  <a:pt x="40541" y="102537"/>
                  <a:pt x="40767" y="101728"/>
                  <a:pt x="40993" y="100906"/>
                </a:cubicBezTo>
                <a:cubicBezTo>
                  <a:pt x="41231" y="100085"/>
                  <a:pt x="41481" y="99251"/>
                  <a:pt x="41731" y="98394"/>
                </a:cubicBezTo>
                <a:cubicBezTo>
                  <a:pt x="42232" y="96691"/>
                  <a:pt x="42803" y="94953"/>
                  <a:pt x="43375" y="93143"/>
                </a:cubicBezTo>
                <a:cubicBezTo>
                  <a:pt x="43517" y="92691"/>
                  <a:pt x="43672" y="92238"/>
                  <a:pt x="43827" y="91786"/>
                </a:cubicBezTo>
                <a:cubicBezTo>
                  <a:pt x="43982" y="91333"/>
                  <a:pt x="44137" y="90869"/>
                  <a:pt x="44291" y="90417"/>
                </a:cubicBezTo>
                <a:cubicBezTo>
                  <a:pt x="44613" y="89488"/>
                  <a:pt x="44922" y="88547"/>
                  <a:pt x="45268" y="87619"/>
                </a:cubicBezTo>
                <a:cubicBezTo>
                  <a:pt x="45601" y="86678"/>
                  <a:pt x="45946" y="85726"/>
                  <a:pt x="46292" y="84773"/>
                </a:cubicBezTo>
                <a:cubicBezTo>
                  <a:pt x="46649" y="83809"/>
                  <a:pt x="47030" y="82856"/>
                  <a:pt x="47399" y="81880"/>
                </a:cubicBezTo>
                <a:cubicBezTo>
                  <a:pt x="47577" y="81392"/>
                  <a:pt x="47768" y="80904"/>
                  <a:pt x="47958" y="80415"/>
                </a:cubicBezTo>
                <a:cubicBezTo>
                  <a:pt x="48149" y="79927"/>
                  <a:pt x="48351" y="79439"/>
                  <a:pt x="48554" y="78951"/>
                </a:cubicBezTo>
                <a:cubicBezTo>
                  <a:pt x="48947" y="77975"/>
                  <a:pt x="49340" y="76975"/>
                  <a:pt x="49756" y="75986"/>
                </a:cubicBezTo>
                <a:cubicBezTo>
                  <a:pt x="50185" y="74998"/>
                  <a:pt x="50614" y="73998"/>
                  <a:pt x="51042" y="72998"/>
                </a:cubicBezTo>
                <a:cubicBezTo>
                  <a:pt x="51149" y="72748"/>
                  <a:pt x="51256" y="72498"/>
                  <a:pt x="51364" y="72248"/>
                </a:cubicBezTo>
                <a:cubicBezTo>
                  <a:pt x="51471" y="71998"/>
                  <a:pt x="51590" y="71748"/>
                  <a:pt x="51697" y="71498"/>
                </a:cubicBezTo>
                <a:cubicBezTo>
                  <a:pt x="51923" y="70998"/>
                  <a:pt x="52149" y="70498"/>
                  <a:pt x="52376" y="69998"/>
                </a:cubicBezTo>
                <a:cubicBezTo>
                  <a:pt x="52602" y="69497"/>
                  <a:pt x="52828" y="68997"/>
                  <a:pt x="53054" y="68497"/>
                </a:cubicBezTo>
                <a:cubicBezTo>
                  <a:pt x="53281" y="67985"/>
                  <a:pt x="53531" y="67497"/>
                  <a:pt x="53769" y="66985"/>
                </a:cubicBezTo>
                <a:cubicBezTo>
                  <a:pt x="54245" y="65985"/>
                  <a:pt x="54721" y="64973"/>
                  <a:pt x="55209" y="63973"/>
                </a:cubicBezTo>
                <a:cubicBezTo>
                  <a:pt x="55709" y="62973"/>
                  <a:pt x="56209" y="61973"/>
                  <a:pt x="56710" y="60961"/>
                </a:cubicBezTo>
                <a:lnTo>
                  <a:pt x="57091" y="60211"/>
                </a:lnTo>
                <a:lnTo>
                  <a:pt x="57483" y="59461"/>
                </a:lnTo>
                <a:lnTo>
                  <a:pt x="58269" y="57972"/>
                </a:lnTo>
                <a:cubicBezTo>
                  <a:pt x="58793" y="56972"/>
                  <a:pt x="59305" y="55972"/>
                  <a:pt x="59865" y="54984"/>
                </a:cubicBezTo>
                <a:cubicBezTo>
                  <a:pt x="60412" y="53996"/>
                  <a:pt x="60948" y="53019"/>
                  <a:pt x="61496" y="52031"/>
                </a:cubicBezTo>
                <a:cubicBezTo>
                  <a:pt x="62627" y="50090"/>
                  <a:pt x="63734" y="48126"/>
                  <a:pt x="64913" y="46233"/>
                </a:cubicBezTo>
                <a:cubicBezTo>
                  <a:pt x="65199" y="45756"/>
                  <a:pt x="65496" y="45280"/>
                  <a:pt x="65782" y="44804"/>
                </a:cubicBezTo>
                <a:cubicBezTo>
                  <a:pt x="65925" y="44566"/>
                  <a:pt x="66068" y="44328"/>
                  <a:pt x="66223" y="44090"/>
                </a:cubicBezTo>
                <a:cubicBezTo>
                  <a:pt x="66365" y="43851"/>
                  <a:pt x="66520" y="43625"/>
                  <a:pt x="66663" y="43387"/>
                </a:cubicBezTo>
                <a:cubicBezTo>
                  <a:pt x="67258" y="42447"/>
                  <a:pt x="67854" y="41518"/>
                  <a:pt x="68449" y="40589"/>
                </a:cubicBezTo>
                <a:cubicBezTo>
                  <a:pt x="68735" y="40125"/>
                  <a:pt x="69056" y="39684"/>
                  <a:pt x="69354" y="39220"/>
                </a:cubicBezTo>
                <a:cubicBezTo>
                  <a:pt x="69652" y="38767"/>
                  <a:pt x="69961" y="38315"/>
                  <a:pt x="70259" y="37863"/>
                </a:cubicBezTo>
                <a:cubicBezTo>
                  <a:pt x="70568" y="37410"/>
                  <a:pt x="70866" y="36958"/>
                  <a:pt x="71164" y="36517"/>
                </a:cubicBezTo>
                <a:cubicBezTo>
                  <a:pt x="71473" y="36065"/>
                  <a:pt x="71783" y="35636"/>
                  <a:pt x="72092" y="35196"/>
                </a:cubicBezTo>
                <a:cubicBezTo>
                  <a:pt x="72700" y="34315"/>
                  <a:pt x="73319" y="33445"/>
                  <a:pt x="73914" y="32576"/>
                </a:cubicBezTo>
                <a:cubicBezTo>
                  <a:pt x="74545" y="31731"/>
                  <a:pt x="75164" y="30886"/>
                  <a:pt x="75771" y="30052"/>
                </a:cubicBezTo>
                <a:cubicBezTo>
                  <a:pt x="76081" y="29635"/>
                  <a:pt x="76391" y="29219"/>
                  <a:pt x="76688" y="28802"/>
                </a:cubicBezTo>
                <a:cubicBezTo>
                  <a:pt x="76998" y="28397"/>
                  <a:pt x="77307" y="27992"/>
                  <a:pt x="77617" y="27599"/>
                </a:cubicBezTo>
                <a:cubicBezTo>
                  <a:pt x="78236" y="26790"/>
                  <a:pt x="78843" y="25992"/>
                  <a:pt x="79450" y="25218"/>
                </a:cubicBezTo>
                <a:cubicBezTo>
                  <a:pt x="79748" y="24813"/>
                  <a:pt x="80070" y="24444"/>
                  <a:pt x="80367" y="24063"/>
                </a:cubicBezTo>
                <a:cubicBezTo>
                  <a:pt x="80677" y="23682"/>
                  <a:pt x="80986" y="23301"/>
                  <a:pt x="81284" y="22932"/>
                </a:cubicBezTo>
                <a:cubicBezTo>
                  <a:pt x="81594" y="22551"/>
                  <a:pt x="81891" y="22182"/>
                  <a:pt x="82189" y="21813"/>
                </a:cubicBezTo>
                <a:cubicBezTo>
                  <a:pt x="82487" y="21444"/>
                  <a:pt x="82784" y="21075"/>
                  <a:pt x="83082" y="20730"/>
                </a:cubicBezTo>
                <a:cubicBezTo>
                  <a:pt x="83689" y="20015"/>
                  <a:pt x="84284" y="19313"/>
                  <a:pt x="84868" y="18622"/>
                </a:cubicBezTo>
                <a:cubicBezTo>
                  <a:pt x="85154" y="18277"/>
                  <a:pt x="85451" y="17932"/>
                  <a:pt x="85737" y="17598"/>
                </a:cubicBezTo>
                <a:cubicBezTo>
                  <a:pt x="86023" y="17265"/>
                  <a:pt x="86320" y="16943"/>
                  <a:pt x="86606" y="16610"/>
                </a:cubicBezTo>
                <a:cubicBezTo>
                  <a:pt x="88904" y="14003"/>
                  <a:pt x="91083" y="11657"/>
                  <a:pt x="93059" y="9609"/>
                </a:cubicBezTo>
                <a:cubicBezTo>
                  <a:pt x="94059" y="8597"/>
                  <a:pt x="94988" y="7645"/>
                  <a:pt x="95845" y="6764"/>
                </a:cubicBezTo>
                <a:cubicBezTo>
                  <a:pt x="96738" y="5906"/>
                  <a:pt x="97548" y="5120"/>
                  <a:pt x="98274" y="4406"/>
                </a:cubicBezTo>
                <a:cubicBezTo>
                  <a:pt x="98643" y="4049"/>
                  <a:pt x="99001" y="3716"/>
                  <a:pt x="99322" y="3394"/>
                </a:cubicBezTo>
                <a:cubicBezTo>
                  <a:pt x="99667" y="3085"/>
                  <a:pt x="99977" y="2799"/>
                  <a:pt x="100274" y="2525"/>
                </a:cubicBezTo>
                <a:cubicBezTo>
                  <a:pt x="100858" y="1977"/>
                  <a:pt x="101358" y="1525"/>
                  <a:pt x="101763" y="1144"/>
                </a:cubicBezTo>
                <a:cubicBezTo>
                  <a:pt x="102584" y="394"/>
                  <a:pt x="103013" y="1"/>
                  <a:pt x="10301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36" name="Google Shape;1236;p39"/>
          <p:cNvSpPr/>
          <p:nvPr/>
        </p:nvSpPr>
        <p:spPr>
          <a:xfrm>
            <a:off x="193675" y="2552065"/>
            <a:ext cx="2268855" cy="2591435"/>
          </a:xfrm>
          <a:custGeom>
            <a:avLst/>
            <a:gdLst/>
            <a:ahLst/>
            <a:cxnLst/>
            <a:rect l="l" t="t" r="r" b="b"/>
            <a:pathLst>
              <a:path w="70700" h="80738" extrusionOk="0">
                <a:moveTo>
                  <a:pt x="70700" y="1"/>
                </a:moveTo>
                <a:lnTo>
                  <a:pt x="70700" y="1"/>
                </a:lnTo>
                <a:cubicBezTo>
                  <a:pt x="70699" y="1"/>
                  <a:pt x="69270" y="1061"/>
                  <a:pt x="66783" y="2906"/>
                </a:cubicBezTo>
                <a:cubicBezTo>
                  <a:pt x="66152" y="3370"/>
                  <a:pt x="65461" y="3882"/>
                  <a:pt x="64711" y="4442"/>
                </a:cubicBezTo>
                <a:cubicBezTo>
                  <a:pt x="63973" y="5025"/>
                  <a:pt x="63175" y="5656"/>
                  <a:pt x="62318" y="6335"/>
                </a:cubicBezTo>
                <a:cubicBezTo>
                  <a:pt x="61460" y="7014"/>
                  <a:pt x="60556" y="7740"/>
                  <a:pt x="59591" y="8502"/>
                </a:cubicBezTo>
                <a:cubicBezTo>
                  <a:pt x="59353" y="8704"/>
                  <a:pt x="59103" y="8895"/>
                  <a:pt x="58853" y="9097"/>
                </a:cubicBezTo>
                <a:cubicBezTo>
                  <a:pt x="58615" y="9300"/>
                  <a:pt x="58377" y="9502"/>
                  <a:pt x="58127" y="9704"/>
                </a:cubicBezTo>
                <a:cubicBezTo>
                  <a:pt x="57639" y="10121"/>
                  <a:pt x="57139" y="10550"/>
                  <a:pt x="56627" y="10990"/>
                </a:cubicBezTo>
                <a:cubicBezTo>
                  <a:pt x="55591" y="11860"/>
                  <a:pt x="54519" y="12776"/>
                  <a:pt x="53412" y="13717"/>
                </a:cubicBezTo>
                <a:cubicBezTo>
                  <a:pt x="53138" y="13955"/>
                  <a:pt x="52864" y="14205"/>
                  <a:pt x="52590" y="14455"/>
                </a:cubicBezTo>
                <a:cubicBezTo>
                  <a:pt x="52316" y="14705"/>
                  <a:pt x="52043" y="14955"/>
                  <a:pt x="51769" y="15205"/>
                </a:cubicBezTo>
                <a:cubicBezTo>
                  <a:pt x="51209" y="15717"/>
                  <a:pt x="50638" y="16229"/>
                  <a:pt x="50066" y="16753"/>
                </a:cubicBezTo>
                <a:cubicBezTo>
                  <a:pt x="49495" y="17277"/>
                  <a:pt x="48911" y="17801"/>
                  <a:pt x="48316" y="18337"/>
                </a:cubicBezTo>
                <a:cubicBezTo>
                  <a:pt x="48030" y="18610"/>
                  <a:pt x="47721" y="18872"/>
                  <a:pt x="47435" y="19158"/>
                </a:cubicBezTo>
                <a:cubicBezTo>
                  <a:pt x="47137" y="19432"/>
                  <a:pt x="46852" y="19718"/>
                  <a:pt x="46554" y="20003"/>
                </a:cubicBezTo>
                <a:cubicBezTo>
                  <a:pt x="45387" y="21146"/>
                  <a:pt x="44185" y="22313"/>
                  <a:pt x="42958" y="23492"/>
                </a:cubicBezTo>
                <a:cubicBezTo>
                  <a:pt x="42339" y="24075"/>
                  <a:pt x="41744" y="24694"/>
                  <a:pt x="41148" y="25325"/>
                </a:cubicBezTo>
                <a:cubicBezTo>
                  <a:pt x="40541" y="25945"/>
                  <a:pt x="39934" y="26564"/>
                  <a:pt x="39327" y="27195"/>
                </a:cubicBezTo>
                <a:cubicBezTo>
                  <a:pt x="38708" y="27838"/>
                  <a:pt x="38089" y="28469"/>
                  <a:pt x="37469" y="29112"/>
                </a:cubicBezTo>
                <a:cubicBezTo>
                  <a:pt x="37315" y="29266"/>
                  <a:pt x="37160" y="29433"/>
                  <a:pt x="37005" y="29588"/>
                </a:cubicBezTo>
                <a:lnTo>
                  <a:pt x="36565" y="30088"/>
                </a:lnTo>
                <a:cubicBezTo>
                  <a:pt x="36255" y="30421"/>
                  <a:pt x="35957" y="30755"/>
                  <a:pt x="35648" y="31076"/>
                </a:cubicBezTo>
                <a:cubicBezTo>
                  <a:pt x="34445" y="32410"/>
                  <a:pt x="33219" y="33755"/>
                  <a:pt x="31993" y="35112"/>
                </a:cubicBezTo>
                <a:cubicBezTo>
                  <a:pt x="30802" y="36494"/>
                  <a:pt x="29599" y="37887"/>
                  <a:pt x="28409" y="39280"/>
                </a:cubicBezTo>
                <a:cubicBezTo>
                  <a:pt x="27194" y="40673"/>
                  <a:pt x="26063" y="42113"/>
                  <a:pt x="24896" y="43542"/>
                </a:cubicBezTo>
                <a:cubicBezTo>
                  <a:pt x="23753" y="44971"/>
                  <a:pt x="22575" y="46388"/>
                  <a:pt x="21491" y="47852"/>
                </a:cubicBezTo>
                <a:cubicBezTo>
                  <a:pt x="20396" y="49305"/>
                  <a:pt x="19300" y="50745"/>
                  <a:pt x="18217" y="52174"/>
                </a:cubicBezTo>
                <a:cubicBezTo>
                  <a:pt x="17169" y="53627"/>
                  <a:pt x="16145" y="55067"/>
                  <a:pt x="15121" y="56484"/>
                </a:cubicBezTo>
                <a:cubicBezTo>
                  <a:pt x="14871" y="56841"/>
                  <a:pt x="14621" y="57198"/>
                  <a:pt x="14371" y="57544"/>
                </a:cubicBezTo>
                <a:cubicBezTo>
                  <a:pt x="14121" y="57901"/>
                  <a:pt x="13859" y="58246"/>
                  <a:pt x="13633" y="58603"/>
                </a:cubicBezTo>
                <a:cubicBezTo>
                  <a:pt x="13145" y="59318"/>
                  <a:pt x="12669" y="60020"/>
                  <a:pt x="12204" y="60723"/>
                </a:cubicBezTo>
                <a:cubicBezTo>
                  <a:pt x="11740" y="61425"/>
                  <a:pt x="11276" y="62116"/>
                  <a:pt x="10811" y="62794"/>
                </a:cubicBezTo>
                <a:cubicBezTo>
                  <a:pt x="10585" y="63140"/>
                  <a:pt x="10347" y="63485"/>
                  <a:pt x="10121" y="63818"/>
                </a:cubicBezTo>
                <a:cubicBezTo>
                  <a:pt x="10014" y="63985"/>
                  <a:pt x="9895" y="64164"/>
                  <a:pt x="9787" y="64330"/>
                </a:cubicBezTo>
                <a:cubicBezTo>
                  <a:pt x="9680" y="64497"/>
                  <a:pt x="9573" y="64676"/>
                  <a:pt x="9466" y="64842"/>
                </a:cubicBezTo>
                <a:cubicBezTo>
                  <a:pt x="8609" y="66200"/>
                  <a:pt x="7763" y="67533"/>
                  <a:pt x="6954" y="68807"/>
                </a:cubicBezTo>
                <a:cubicBezTo>
                  <a:pt x="6561" y="69450"/>
                  <a:pt x="6144" y="70081"/>
                  <a:pt x="5775" y="70712"/>
                </a:cubicBezTo>
                <a:cubicBezTo>
                  <a:pt x="5394" y="71343"/>
                  <a:pt x="5037" y="71962"/>
                  <a:pt x="4668" y="72569"/>
                </a:cubicBezTo>
                <a:cubicBezTo>
                  <a:pt x="3953" y="73796"/>
                  <a:pt x="3263" y="74963"/>
                  <a:pt x="2608" y="76070"/>
                </a:cubicBezTo>
                <a:cubicBezTo>
                  <a:pt x="2275" y="76617"/>
                  <a:pt x="1977" y="77177"/>
                  <a:pt x="1679" y="77713"/>
                </a:cubicBezTo>
                <a:cubicBezTo>
                  <a:pt x="1382" y="78249"/>
                  <a:pt x="1096" y="78773"/>
                  <a:pt x="810" y="79273"/>
                </a:cubicBezTo>
                <a:cubicBezTo>
                  <a:pt x="536" y="79773"/>
                  <a:pt x="262" y="80261"/>
                  <a:pt x="0" y="80737"/>
                </a:cubicBezTo>
                <a:lnTo>
                  <a:pt x="32719" y="80737"/>
                </a:lnTo>
                <a:cubicBezTo>
                  <a:pt x="32766" y="80511"/>
                  <a:pt x="32826" y="80297"/>
                  <a:pt x="32885" y="80070"/>
                </a:cubicBezTo>
                <a:cubicBezTo>
                  <a:pt x="33231" y="78749"/>
                  <a:pt x="33576" y="77391"/>
                  <a:pt x="33933" y="75998"/>
                </a:cubicBezTo>
                <a:cubicBezTo>
                  <a:pt x="33981" y="75820"/>
                  <a:pt x="34028" y="75653"/>
                  <a:pt x="34076" y="75474"/>
                </a:cubicBezTo>
                <a:cubicBezTo>
                  <a:pt x="34124" y="75296"/>
                  <a:pt x="34171" y="75117"/>
                  <a:pt x="34219" y="74951"/>
                </a:cubicBezTo>
                <a:cubicBezTo>
                  <a:pt x="34326" y="74593"/>
                  <a:pt x="34421" y="74236"/>
                  <a:pt x="34529" y="73891"/>
                </a:cubicBezTo>
                <a:cubicBezTo>
                  <a:pt x="34731" y="73177"/>
                  <a:pt x="34945" y="72450"/>
                  <a:pt x="35160" y="71724"/>
                </a:cubicBezTo>
                <a:cubicBezTo>
                  <a:pt x="35362" y="70986"/>
                  <a:pt x="35576" y="70248"/>
                  <a:pt x="35791" y="69498"/>
                </a:cubicBezTo>
                <a:cubicBezTo>
                  <a:pt x="35898" y="69128"/>
                  <a:pt x="36029" y="68759"/>
                  <a:pt x="36136" y="68378"/>
                </a:cubicBezTo>
                <a:cubicBezTo>
                  <a:pt x="36267" y="68009"/>
                  <a:pt x="36386" y="67640"/>
                  <a:pt x="36505" y="67259"/>
                </a:cubicBezTo>
                <a:cubicBezTo>
                  <a:pt x="36993" y="65747"/>
                  <a:pt x="37481" y="64211"/>
                  <a:pt x="37981" y="62651"/>
                </a:cubicBezTo>
                <a:cubicBezTo>
                  <a:pt x="38529" y="61104"/>
                  <a:pt x="39089" y="59544"/>
                  <a:pt x="39636" y="57960"/>
                </a:cubicBezTo>
                <a:cubicBezTo>
                  <a:pt x="40184" y="56377"/>
                  <a:pt x="40815" y="54817"/>
                  <a:pt x="41422" y="53222"/>
                </a:cubicBezTo>
                <a:cubicBezTo>
                  <a:pt x="42041" y="51638"/>
                  <a:pt x="42637" y="50019"/>
                  <a:pt x="43315" y="48459"/>
                </a:cubicBezTo>
                <a:cubicBezTo>
                  <a:pt x="43982" y="46876"/>
                  <a:pt x="44649" y="45292"/>
                  <a:pt x="45316" y="43721"/>
                </a:cubicBezTo>
                <a:cubicBezTo>
                  <a:pt x="46030" y="42161"/>
                  <a:pt x="46744" y="40613"/>
                  <a:pt x="47447" y="39065"/>
                </a:cubicBezTo>
                <a:cubicBezTo>
                  <a:pt x="47625" y="38684"/>
                  <a:pt x="47804" y="38291"/>
                  <a:pt x="47971" y="37910"/>
                </a:cubicBezTo>
                <a:lnTo>
                  <a:pt x="48245" y="37339"/>
                </a:lnTo>
                <a:cubicBezTo>
                  <a:pt x="48328" y="37136"/>
                  <a:pt x="48423" y="36958"/>
                  <a:pt x="48518" y="36767"/>
                </a:cubicBezTo>
                <a:cubicBezTo>
                  <a:pt x="48887" y="36005"/>
                  <a:pt x="49268" y="35255"/>
                  <a:pt x="49638" y="34517"/>
                </a:cubicBezTo>
                <a:cubicBezTo>
                  <a:pt x="50007" y="33767"/>
                  <a:pt x="50376" y="33017"/>
                  <a:pt x="50745" y="32279"/>
                </a:cubicBezTo>
                <a:cubicBezTo>
                  <a:pt x="51102" y="31541"/>
                  <a:pt x="51471" y="30802"/>
                  <a:pt x="51852" y="30088"/>
                </a:cubicBezTo>
                <a:cubicBezTo>
                  <a:pt x="52626" y="28659"/>
                  <a:pt x="53388" y="27242"/>
                  <a:pt x="54126" y="25861"/>
                </a:cubicBezTo>
                <a:cubicBezTo>
                  <a:pt x="54305" y="25516"/>
                  <a:pt x="54495" y="25171"/>
                  <a:pt x="54674" y="24825"/>
                </a:cubicBezTo>
                <a:cubicBezTo>
                  <a:pt x="54853" y="24480"/>
                  <a:pt x="55055" y="24159"/>
                  <a:pt x="55245" y="23825"/>
                </a:cubicBezTo>
                <a:cubicBezTo>
                  <a:pt x="55638" y="23159"/>
                  <a:pt x="56007" y="22504"/>
                  <a:pt x="56388" y="21849"/>
                </a:cubicBezTo>
                <a:cubicBezTo>
                  <a:pt x="56758" y="21194"/>
                  <a:pt x="57139" y="20563"/>
                  <a:pt x="57496" y="19932"/>
                </a:cubicBezTo>
                <a:cubicBezTo>
                  <a:pt x="57686" y="19610"/>
                  <a:pt x="57865" y="19301"/>
                  <a:pt x="58043" y="18979"/>
                </a:cubicBezTo>
                <a:cubicBezTo>
                  <a:pt x="58222" y="18670"/>
                  <a:pt x="58401" y="18360"/>
                  <a:pt x="58591" y="18063"/>
                </a:cubicBezTo>
                <a:cubicBezTo>
                  <a:pt x="59329" y="16860"/>
                  <a:pt x="60056" y="15693"/>
                  <a:pt x="60746" y="14586"/>
                </a:cubicBezTo>
                <a:cubicBezTo>
                  <a:pt x="61103" y="14026"/>
                  <a:pt x="61437" y="13479"/>
                  <a:pt x="61770" y="12943"/>
                </a:cubicBezTo>
                <a:cubicBezTo>
                  <a:pt x="61937" y="12669"/>
                  <a:pt x="62103" y="12407"/>
                  <a:pt x="62270" y="12145"/>
                </a:cubicBezTo>
                <a:cubicBezTo>
                  <a:pt x="62437" y="11883"/>
                  <a:pt x="62603" y="11633"/>
                  <a:pt x="62770" y="11383"/>
                </a:cubicBezTo>
                <a:cubicBezTo>
                  <a:pt x="63437" y="10395"/>
                  <a:pt x="64068" y="9443"/>
                  <a:pt x="64663" y="8562"/>
                </a:cubicBezTo>
                <a:cubicBezTo>
                  <a:pt x="65259" y="7669"/>
                  <a:pt x="65830" y="6823"/>
                  <a:pt x="66342" y="6049"/>
                </a:cubicBezTo>
                <a:cubicBezTo>
                  <a:pt x="66890" y="5287"/>
                  <a:pt x="67390" y="4597"/>
                  <a:pt x="67842" y="3966"/>
                </a:cubicBezTo>
                <a:cubicBezTo>
                  <a:pt x="69664" y="1442"/>
                  <a:pt x="70699" y="1"/>
                  <a:pt x="707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39" name="Google Shape;1239;p39"/>
          <p:cNvSpPr/>
          <p:nvPr/>
        </p:nvSpPr>
        <p:spPr>
          <a:xfrm>
            <a:off x="291465" y="3432175"/>
            <a:ext cx="1407795" cy="1711325"/>
          </a:xfrm>
          <a:custGeom>
            <a:avLst/>
            <a:gdLst/>
            <a:ahLst/>
            <a:cxnLst/>
            <a:rect l="l" t="t" r="r" b="b"/>
            <a:pathLst>
              <a:path w="43863" h="53318" extrusionOk="0">
                <a:moveTo>
                  <a:pt x="43863" y="1"/>
                </a:moveTo>
                <a:cubicBezTo>
                  <a:pt x="43863" y="1"/>
                  <a:pt x="42982" y="823"/>
                  <a:pt x="41422" y="2275"/>
                </a:cubicBezTo>
                <a:cubicBezTo>
                  <a:pt x="41041" y="2632"/>
                  <a:pt x="40613" y="3025"/>
                  <a:pt x="40136" y="3466"/>
                </a:cubicBezTo>
                <a:cubicBezTo>
                  <a:pt x="39684" y="3906"/>
                  <a:pt x="39184" y="4394"/>
                  <a:pt x="38648" y="4906"/>
                </a:cubicBezTo>
                <a:cubicBezTo>
                  <a:pt x="38112" y="5430"/>
                  <a:pt x="37553" y="5990"/>
                  <a:pt x="36945" y="6561"/>
                </a:cubicBezTo>
                <a:cubicBezTo>
                  <a:pt x="36803" y="6716"/>
                  <a:pt x="36648" y="6859"/>
                  <a:pt x="36493" y="7014"/>
                </a:cubicBezTo>
                <a:cubicBezTo>
                  <a:pt x="36350" y="7169"/>
                  <a:pt x="36195" y="7323"/>
                  <a:pt x="36041" y="7478"/>
                </a:cubicBezTo>
                <a:cubicBezTo>
                  <a:pt x="35731" y="7788"/>
                  <a:pt x="35421" y="8109"/>
                  <a:pt x="35100" y="8431"/>
                </a:cubicBezTo>
                <a:cubicBezTo>
                  <a:pt x="34445" y="9085"/>
                  <a:pt x="33778" y="9764"/>
                  <a:pt x="33088" y="10467"/>
                </a:cubicBezTo>
                <a:cubicBezTo>
                  <a:pt x="32397" y="11193"/>
                  <a:pt x="31695" y="11931"/>
                  <a:pt x="30968" y="12693"/>
                </a:cubicBezTo>
                <a:cubicBezTo>
                  <a:pt x="29504" y="14217"/>
                  <a:pt x="28028" y="15884"/>
                  <a:pt x="26468" y="17598"/>
                </a:cubicBezTo>
                <a:cubicBezTo>
                  <a:pt x="26075" y="18027"/>
                  <a:pt x="25694" y="18468"/>
                  <a:pt x="25313" y="18908"/>
                </a:cubicBezTo>
                <a:cubicBezTo>
                  <a:pt x="24920" y="19360"/>
                  <a:pt x="24539" y="19801"/>
                  <a:pt x="24146" y="20253"/>
                </a:cubicBezTo>
                <a:cubicBezTo>
                  <a:pt x="23753" y="20706"/>
                  <a:pt x="23360" y="21158"/>
                  <a:pt x="22956" y="21611"/>
                </a:cubicBezTo>
                <a:cubicBezTo>
                  <a:pt x="22563" y="22075"/>
                  <a:pt x="22182" y="22539"/>
                  <a:pt x="21789" y="23016"/>
                </a:cubicBezTo>
                <a:cubicBezTo>
                  <a:pt x="21015" y="23944"/>
                  <a:pt x="20217" y="24897"/>
                  <a:pt x="19431" y="25849"/>
                </a:cubicBezTo>
                <a:cubicBezTo>
                  <a:pt x="18657" y="26814"/>
                  <a:pt x="17872" y="27790"/>
                  <a:pt x="17098" y="28766"/>
                </a:cubicBezTo>
                <a:lnTo>
                  <a:pt x="16514" y="29493"/>
                </a:lnTo>
                <a:lnTo>
                  <a:pt x="15943" y="30231"/>
                </a:lnTo>
                <a:cubicBezTo>
                  <a:pt x="15562" y="30731"/>
                  <a:pt x="15181" y="31219"/>
                  <a:pt x="14800" y="31719"/>
                </a:cubicBezTo>
                <a:cubicBezTo>
                  <a:pt x="14419" y="32219"/>
                  <a:pt x="14038" y="32707"/>
                  <a:pt x="13669" y="33196"/>
                </a:cubicBezTo>
                <a:cubicBezTo>
                  <a:pt x="13288" y="33696"/>
                  <a:pt x="12931" y="34196"/>
                  <a:pt x="12561" y="34696"/>
                </a:cubicBezTo>
                <a:cubicBezTo>
                  <a:pt x="11823" y="35684"/>
                  <a:pt x="11097" y="36672"/>
                  <a:pt x="10383" y="37648"/>
                </a:cubicBezTo>
                <a:cubicBezTo>
                  <a:pt x="9680" y="38649"/>
                  <a:pt x="8990" y="39625"/>
                  <a:pt x="8311" y="40589"/>
                </a:cubicBezTo>
                <a:cubicBezTo>
                  <a:pt x="7620" y="41554"/>
                  <a:pt x="6977" y="42518"/>
                  <a:pt x="6334" y="43471"/>
                </a:cubicBezTo>
                <a:cubicBezTo>
                  <a:pt x="6013" y="43935"/>
                  <a:pt x="5703" y="44411"/>
                  <a:pt x="5382" y="44876"/>
                </a:cubicBezTo>
                <a:cubicBezTo>
                  <a:pt x="5072" y="45328"/>
                  <a:pt x="4763" y="45792"/>
                  <a:pt x="4477" y="46245"/>
                </a:cubicBezTo>
                <a:cubicBezTo>
                  <a:pt x="3298" y="48078"/>
                  <a:pt x="2143" y="49805"/>
                  <a:pt x="1155" y="51436"/>
                </a:cubicBezTo>
                <a:cubicBezTo>
                  <a:pt x="762" y="52091"/>
                  <a:pt x="369" y="52710"/>
                  <a:pt x="0" y="53317"/>
                </a:cubicBezTo>
                <a:lnTo>
                  <a:pt x="26444" y="53317"/>
                </a:lnTo>
                <a:cubicBezTo>
                  <a:pt x="26516" y="52948"/>
                  <a:pt x="26587" y="52579"/>
                  <a:pt x="26670" y="52198"/>
                </a:cubicBezTo>
                <a:cubicBezTo>
                  <a:pt x="26873" y="51174"/>
                  <a:pt x="27075" y="50126"/>
                  <a:pt x="27325" y="49067"/>
                </a:cubicBezTo>
                <a:cubicBezTo>
                  <a:pt x="27551" y="48007"/>
                  <a:pt x="27801" y="46923"/>
                  <a:pt x="28040" y="45828"/>
                </a:cubicBezTo>
                <a:cubicBezTo>
                  <a:pt x="28301" y="44733"/>
                  <a:pt x="28575" y="43625"/>
                  <a:pt x="28837" y="42518"/>
                </a:cubicBezTo>
                <a:cubicBezTo>
                  <a:pt x="28980" y="41959"/>
                  <a:pt x="29111" y="41387"/>
                  <a:pt x="29254" y="40827"/>
                </a:cubicBezTo>
                <a:cubicBezTo>
                  <a:pt x="29409" y="40268"/>
                  <a:pt x="29552" y="39708"/>
                  <a:pt x="29706" y="39149"/>
                </a:cubicBezTo>
                <a:cubicBezTo>
                  <a:pt x="29849" y="38577"/>
                  <a:pt x="30004" y="38018"/>
                  <a:pt x="30159" y="37446"/>
                </a:cubicBezTo>
                <a:lnTo>
                  <a:pt x="30385" y="36601"/>
                </a:lnTo>
                <a:lnTo>
                  <a:pt x="30623" y="35755"/>
                </a:lnTo>
                <a:cubicBezTo>
                  <a:pt x="30945" y="34624"/>
                  <a:pt x="31266" y="33493"/>
                  <a:pt x="31600" y="32362"/>
                </a:cubicBezTo>
                <a:cubicBezTo>
                  <a:pt x="31933" y="31243"/>
                  <a:pt x="32278" y="30124"/>
                  <a:pt x="32623" y="29016"/>
                </a:cubicBezTo>
                <a:cubicBezTo>
                  <a:pt x="32802" y="28457"/>
                  <a:pt x="32969" y="27897"/>
                  <a:pt x="33147" y="27350"/>
                </a:cubicBezTo>
                <a:cubicBezTo>
                  <a:pt x="33326" y="26802"/>
                  <a:pt x="33505" y="26266"/>
                  <a:pt x="33683" y="25718"/>
                </a:cubicBezTo>
                <a:cubicBezTo>
                  <a:pt x="33862" y="25171"/>
                  <a:pt x="34040" y="24635"/>
                  <a:pt x="34219" y="24099"/>
                </a:cubicBezTo>
                <a:cubicBezTo>
                  <a:pt x="34397" y="23563"/>
                  <a:pt x="34564" y="23028"/>
                  <a:pt x="34755" y="22504"/>
                </a:cubicBezTo>
                <a:cubicBezTo>
                  <a:pt x="35505" y="20408"/>
                  <a:pt x="36207" y="18360"/>
                  <a:pt x="36957" y="16455"/>
                </a:cubicBezTo>
                <a:cubicBezTo>
                  <a:pt x="37315" y="15491"/>
                  <a:pt x="37672" y="14562"/>
                  <a:pt x="38017" y="13657"/>
                </a:cubicBezTo>
                <a:cubicBezTo>
                  <a:pt x="38374" y="12753"/>
                  <a:pt x="38731" y="11883"/>
                  <a:pt x="39065" y="11062"/>
                </a:cubicBezTo>
                <a:cubicBezTo>
                  <a:pt x="39231" y="10633"/>
                  <a:pt x="39398" y="10228"/>
                  <a:pt x="39553" y="9836"/>
                </a:cubicBezTo>
                <a:cubicBezTo>
                  <a:pt x="39636" y="9633"/>
                  <a:pt x="39720" y="9431"/>
                  <a:pt x="39791" y="9240"/>
                </a:cubicBezTo>
                <a:cubicBezTo>
                  <a:pt x="39874" y="9038"/>
                  <a:pt x="39958" y="8847"/>
                  <a:pt x="40041" y="8669"/>
                </a:cubicBezTo>
                <a:cubicBezTo>
                  <a:pt x="40363" y="7907"/>
                  <a:pt x="40660" y="7192"/>
                  <a:pt x="40958" y="6526"/>
                </a:cubicBezTo>
                <a:cubicBezTo>
                  <a:pt x="41244" y="5847"/>
                  <a:pt x="41517" y="5216"/>
                  <a:pt x="41767" y="4632"/>
                </a:cubicBezTo>
                <a:cubicBezTo>
                  <a:pt x="42029" y="4049"/>
                  <a:pt x="42268" y="3513"/>
                  <a:pt x="42494" y="3037"/>
                </a:cubicBezTo>
                <a:cubicBezTo>
                  <a:pt x="43363" y="1109"/>
                  <a:pt x="43863" y="1"/>
                  <a:pt x="4386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9" name="Google Shape;649;p27"/>
          <p:cNvSpPr txBox="1"/>
          <p:nvPr>
            <p:ph type="title"/>
          </p:nvPr>
        </p:nvSpPr>
        <p:spPr>
          <a:xfrm>
            <a:off x="553970" y="2331050"/>
            <a:ext cx="7708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b="1">
                <a:solidFill>
                  <a:schemeClr val="dk1"/>
                </a:solidFill>
              </a:rPr>
              <a:t>Q&amp;A</a:t>
            </a:r>
            <a:endParaRPr lang="en-GB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717550" y="537210"/>
            <a:ext cx="4752340" cy="481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Reinforcement Learning</a:t>
            </a:r>
            <a:endParaRPr lang="en-GB"/>
          </a:p>
        </p:txBody>
      </p:sp>
      <p:sp>
        <p:nvSpPr>
          <p:cNvPr id="106" name="Google Shape;106;p16"/>
          <p:cNvSpPr txBox="1"/>
          <p:nvPr/>
        </p:nvSpPr>
        <p:spPr>
          <a:xfrm>
            <a:off x="717550" y="1373505"/>
            <a:ext cx="3502660" cy="1026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 machine learning training method</a:t>
            </a:r>
            <a:endParaRPr lang="en-GB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learn by interacting</a:t>
            </a:r>
            <a:endParaRPr lang="en-GB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receive rewards (positive or </a:t>
            </a:r>
            <a:r>
              <a:rPr lang="en-GB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negative</a:t>
            </a:r>
            <a:r>
              <a:rPr lang="en-GB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)</a:t>
            </a:r>
            <a:endParaRPr lang="en-GB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1" name="Picture 0" descr="image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9000" y="1116330"/>
            <a:ext cx="3754120" cy="3116580"/>
          </a:xfrm>
          <a:prstGeom prst="rect">
            <a:avLst/>
          </a:prstGeom>
        </p:spPr>
      </p:pic>
      <p:grpSp>
        <p:nvGrpSpPr>
          <p:cNvPr id="512" name="Google Shape;512;p24"/>
          <p:cNvGrpSpPr/>
          <p:nvPr/>
        </p:nvGrpSpPr>
        <p:grpSpPr>
          <a:xfrm rot="3180000">
            <a:off x="1642745" y="2142490"/>
            <a:ext cx="1014730" cy="2588895"/>
            <a:chOff x="6053400" y="1292475"/>
            <a:chExt cx="1468650" cy="3196050"/>
          </a:xfrm>
        </p:grpSpPr>
        <p:sp>
          <p:nvSpPr>
            <p:cNvPr id="513" name="Google Shape;513;p24"/>
            <p:cNvSpPr/>
            <p:nvPr/>
          </p:nvSpPr>
          <p:spPr>
            <a:xfrm>
              <a:off x="6142700" y="1292675"/>
              <a:ext cx="1290075" cy="2104625"/>
            </a:xfrm>
            <a:custGeom>
              <a:avLst/>
              <a:gdLst/>
              <a:ahLst/>
              <a:cxnLst/>
              <a:rect l="l" t="t" r="r" b="b"/>
              <a:pathLst>
                <a:path w="51603" h="84185" extrusionOk="0">
                  <a:moveTo>
                    <a:pt x="25797" y="0"/>
                  </a:moveTo>
                  <a:cubicBezTo>
                    <a:pt x="24349" y="0"/>
                    <a:pt x="22901" y="724"/>
                    <a:pt x="22086" y="2175"/>
                  </a:cubicBezTo>
                  <a:cubicBezTo>
                    <a:pt x="21610" y="3008"/>
                    <a:pt x="21110" y="3901"/>
                    <a:pt x="20586" y="4866"/>
                  </a:cubicBezTo>
                  <a:cubicBezTo>
                    <a:pt x="20051" y="5854"/>
                    <a:pt x="19491" y="6902"/>
                    <a:pt x="18919" y="8021"/>
                  </a:cubicBezTo>
                  <a:cubicBezTo>
                    <a:pt x="11109" y="23058"/>
                    <a:pt x="0" y="49121"/>
                    <a:pt x="4489" y="68481"/>
                  </a:cubicBezTo>
                  <a:cubicBezTo>
                    <a:pt x="5894" y="74517"/>
                    <a:pt x="8811" y="79863"/>
                    <a:pt x="13812" y="84185"/>
                  </a:cubicBezTo>
                  <a:lnTo>
                    <a:pt x="37779" y="84185"/>
                  </a:lnTo>
                  <a:cubicBezTo>
                    <a:pt x="42791" y="79863"/>
                    <a:pt x="45708" y="74517"/>
                    <a:pt x="47113" y="68481"/>
                  </a:cubicBezTo>
                  <a:cubicBezTo>
                    <a:pt x="51602" y="49121"/>
                    <a:pt x="40494" y="23094"/>
                    <a:pt x="32683" y="8057"/>
                  </a:cubicBezTo>
                  <a:cubicBezTo>
                    <a:pt x="31540" y="5842"/>
                    <a:pt x="30468" y="3854"/>
                    <a:pt x="29516" y="2175"/>
                  </a:cubicBezTo>
                  <a:cubicBezTo>
                    <a:pt x="28700" y="727"/>
                    <a:pt x="27248" y="0"/>
                    <a:pt x="25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" name="Google Shape;514;p24"/>
            <p:cNvSpPr/>
            <p:nvPr/>
          </p:nvSpPr>
          <p:spPr>
            <a:xfrm>
              <a:off x="6515375" y="1292475"/>
              <a:ext cx="544725" cy="408200"/>
            </a:xfrm>
            <a:custGeom>
              <a:avLst/>
              <a:gdLst/>
              <a:ahLst/>
              <a:cxnLst/>
              <a:rect l="l" t="t" r="r" b="b"/>
              <a:pathLst>
                <a:path w="21789" h="16328" extrusionOk="0">
                  <a:moveTo>
                    <a:pt x="10887" y="1"/>
                  </a:moveTo>
                  <a:cubicBezTo>
                    <a:pt x="10545" y="1"/>
                    <a:pt x="10203" y="42"/>
                    <a:pt x="9870" y="123"/>
                  </a:cubicBezTo>
                  <a:cubicBezTo>
                    <a:pt x="8787" y="385"/>
                    <a:pt x="7799" y="1064"/>
                    <a:pt x="7179" y="2171"/>
                  </a:cubicBezTo>
                  <a:cubicBezTo>
                    <a:pt x="6929" y="2611"/>
                    <a:pt x="6679" y="3064"/>
                    <a:pt x="6417" y="3540"/>
                  </a:cubicBezTo>
                  <a:cubicBezTo>
                    <a:pt x="5858" y="4540"/>
                    <a:pt x="5274" y="5695"/>
                    <a:pt x="4655" y="6850"/>
                  </a:cubicBezTo>
                  <a:cubicBezTo>
                    <a:pt x="3203" y="9612"/>
                    <a:pt x="1607" y="12756"/>
                    <a:pt x="0" y="16327"/>
                  </a:cubicBezTo>
                  <a:lnTo>
                    <a:pt x="21788" y="16327"/>
                  </a:lnTo>
                  <a:cubicBezTo>
                    <a:pt x="20181" y="12756"/>
                    <a:pt x="18586" y="9612"/>
                    <a:pt x="17133" y="6850"/>
                  </a:cubicBezTo>
                  <a:cubicBezTo>
                    <a:pt x="16514" y="5695"/>
                    <a:pt x="15931" y="4576"/>
                    <a:pt x="15371" y="3564"/>
                  </a:cubicBezTo>
                  <a:cubicBezTo>
                    <a:pt x="15109" y="3088"/>
                    <a:pt x="14859" y="2623"/>
                    <a:pt x="14609" y="2183"/>
                  </a:cubicBezTo>
                  <a:cubicBezTo>
                    <a:pt x="13799" y="737"/>
                    <a:pt x="12341" y="1"/>
                    <a:pt x="108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" name="Google Shape;515;p24"/>
            <p:cNvSpPr/>
            <p:nvPr/>
          </p:nvSpPr>
          <p:spPr>
            <a:xfrm>
              <a:off x="6427850" y="3393725"/>
              <a:ext cx="718875" cy="138725"/>
            </a:xfrm>
            <a:custGeom>
              <a:avLst/>
              <a:gdLst/>
              <a:ahLst/>
              <a:cxnLst/>
              <a:rect l="l" t="t" r="r" b="b"/>
              <a:pathLst>
                <a:path w="28755" h="5549" extrusionOk="0">
                  <a:moveTo>
                    <a:pt x="2370" y="0"/>
                  </a:moveTo>
                  <a:lnTo>
                    <a:pt x="1" y="5548"/>
                  </a:lnTo>
                  <a:lnTo>
                    <a:pt x="28754" y="5548"/>
                  </a:lnTo>
                  <a:lnTo>
                    <a:pt x="263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6053400" y="2818350"/>
              <a:ext cx="399775" cy="897150"/>
            </a:xfrm>
            <a:custGeom>
              <a:avLst/>
              <a:gdLst/>
              <a:ahLst/>
              <a:cxnLst/>
              <a:rect l="l" t="t" r="r" b="b"/>
              <a:pathLst>
                <a:path w="15991" h="35886" extrusionOk="0">
                  <a:moveTo>
                    <a:pt x="7144" y="0"/>
                  </a:moveTo>
                  <a:cubicBezTo>
                    <a:pt x="84" y="10597"/>
                    <a:pt x="1" y="19122"/>
                    <a:pt x="2167" y="25361"/>
                  </a:cubicBezTo>
                  <a:cubicBezTo>
                    <a:pt x="3096" y="28063"/>
                    <a:pt x="4442" y="30337"/>
                    <a:pt x="5835" y="32171"/>
                  </a:cubicBezTo>
                  <a:cubicBezTo>
                    <a:pt x="6430" y="32957"/>
                    <a:pt x="7025" y="33659"/>
                    <a:pt x="7609" y="34278"/>
                  </a:cubicBezTo>
                  <a:cubicBezTo>
                    <a:pt x="8013" y="34731"/>
                    <a:pt x="8418" y="35136"/>
                    <a:pt x="8799" y="35505"/>
                  </a:cubicBezTo>
                  <a:cubicBezTo>
                    <a:pt x="9081" y="35768"/>
                    <a:pt x="9416" y="35885"/>
                    <a:pt x="9743" y="35885"/>
                  </a:cubicBezTo>
                  <a:cubicBezTo>
                    <a:pt x="10482" y="35885"/>
                    <a:pt x="11179" y="35288"/>
                    <a:pt x="11121" y="34421"/>
                  </a:cubicBezTo>
                  <a:cubicBezTo>
                    <a:pt x="10907" y="30754"/>
                    <a:pt x="11169" y="24860"/>
                    <a:pt x="14550" y="21146"/>
                  </a:cubicBezTo>
                  <a:cubicBezTo>
                    <a:pt x="15645" y="19896"/>
                    <a:pt x="15991" y="18276"/>
                    <a:pt x="15848" y="16502"/>
                  </a:cubicBezTo>
                  <a:cubicBezTo>
                    <a:pt x="15514" y="12395"/>
                    <a:pt x="12550" y="7394"/>
                    <a:pt x="10168" y="3989"/>
                  </a:cubicBezTo>
                  <a:cubicBezTo>
                    <a:pt x="8692" y="1870"/>
                    <a:pt x="7454" y="369"/>
                    <a:pt x="7192" y="60"/>
                  </a:cubicBezTo>
                  <a:cubicBezTo>
                    <a:pt x="7156" y="24"/>
                    <a:pt x="7144" y="0"/>
                    <a:pt x="7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" name="Google Shape;517;p24"/>
            <p:cNvSpPr/>
            <p:nvPr/>
          </p:nvSpPr>
          <p:spPr>
            <a:xfrm>
              <a:off x="7122275" y="2818350"/>
              <a:ext cx="399775" cy="897150"/>
            </a:xfrm>
            <a:custGeom>
              <a:avLst/>
              <a:gdLst/>
              <a:ahLst/>
              <a:cxnLst/>
              <a:rect l="l" t="t" r="r" b="b"/>
              <a:pathLst>
                <a:path w="15991" h="35886" extrusionOk="0">
                  <a:moveTo>
                    <a:pt x="8847" y="0"/>
                  </a:moveTo>
                  <a:cubicBezTo>
                    <a:pt x="8847" y="0"/>
                    <a:pt x="8835" y="24"/>
                    <a:pt x="8800" y="60"/>
                  </a:cubicBezTo>
                  <a:cubicBezTo>
                    <a:pt x="8538" y="369"/>
                    <a:pt x="7287" y="1870"/>
                    <a:pt x="5811" y="3989"/>
                  </a:cubicBezTo>
                  <a:cubicBezTo>
                    <a:pt x="3442" y="7394"/>
                    <a:pt x="477" y="12395"/>
                    <a:pt x="144" y="16502"/>
                  </a:cubicBezTo>
                  <a:cubicBezTo>
                    <a:pt x="1" y="18276"/>
                    <a:pt x="346" y="19896"/>
                    <a:pt x="1442" y="21146"/>
                  </a:cubicBezTo>
                  <a:cubicBezTo>
                    <a:pt x="4811" y="24860"/>
                    <a:pt x="5085" y="30754"/>
                    <a:pt x="4859" y="34421"/>
                  </a:cubicBezTo>
                  <a:cubicBezTo>
                    <a:pt x="4809" y="35288"/>
                    <a:pt x="5509" y="35885"/>
                    <a:pt x="6244" y="35885"/>
                  </a:cubicBezTo>
                  <a:cubicBezTo>
                    <a:pt x="6570" y="35885"/>
                    <a:pt x="6903" y="35768"/>
                    <a:pt x="7180" y="35505"/>
                  </a:cubicBezTo>
                  <a:cubicBezTo>
                    <a:pt x="7561" y="35136"/>
                    <a:pt x="7966" y="34731"/>
                    <a:pt x="8383" y="34278"/>
                  </a:cubicBezTo>
                  <a:cubicBezTo>
                    <a:pt x="8966" y="33659"/>
                    <a:pt x="9562" y="32957"/>
                    <a:pt x="10157" y="32171"/>
                  </a:cubicBezTo>
                  <a:cubicBezTo>
                    <a:pt x="11538" y="30337"/>
                    <a:pt x="12895" y="28063"/>
                    <a:pt x="13824" y="25361"/>
                  </a:cubicBezTo>
                  <a:cubicBezTo>
                    <a:pt x="15991" y="19122"/>
                    <a:pt x="15908" y="10597"/>
                    <a:pt x="88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" name="Google Shape;518;p24"/>
            <p:cNvSpPr/>
            <p:nvPr/>
          </p:nvSpPr>
          <p:spPr>
            <a:xfrm>
              <a:off x="6463275" y="2073900"/>
              <a:ext cx="647725" cy="647725"/>
            </a:xfrm>
            <a:custGeom>
              <a:avLst/>
              <a:gdLst/>
              <a:ahLst/>
              <a:cxnLst/>
              <a:rect l="l" t="t" r="r" b="b"/>
              <a:pathLst>
                <a:path w="25909" h="25909" extrusionOk="0">
                  <a:moveTo>
                    <a:pt x="12954" y="1"/>
                  </a:moveTo>
                  <a:cubicBezTo>
                    <a:pt x="5799" y="1"/>
                    <a:pt x="0" y="5799"/>
                    <a:pt x="0" y="12955"/>
                  </a:cubicBezTo>
                  <a:cubicBezTo>
                    <a:pt x="0" y="20110"/>
                    <a:pt x="5799" y="25909"/>
                    <a:pt x="12954" y="25909"/>
                  </a:cubicBezTo>
                  <a:cubicBezTo>
                    <a:pt x="20110" y="25909"/>
                    <a:pt x="25908" y="20110"/>
                    <a:pt x="25908" y="12955"/>
                  </a:cubicBezTo>
                  <a:cubicBezTo>
                    <a:pt x="25908" y="5799"/>
                    <a:pt x="20110" y="1"/>
                    <a:pt x="12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6536200" y="2146825"/>
              <a:ext cx="502175" cy="501875"/>
            </a:xfrm>
            <a:custGeom>
              <a:avLst/>
              <a:gdLst/>
              <a:ahLst/>
              <a:cxnLst/>
              <a:rect l="l" t="t" r="r" b="b"/>
              <a:pathLst>
                <a:path w="20087" h="20075" extrusionOk="0">
                  <a:moveTo>
                    <a:pt x="20086" y="10038"/>
                  </a:moveTo>
                  <a:cubicBezTo>
                    <a:pt x="20086" y="15586"/>
                    <a:pt x="15586" y="20075"/>
                    <a:pt x="10037" y="20075"/>
                  </a:cubicBezTo>
                  <a:cubicBezTo>
                    <a:pt x="4489" y="20075"/>
                    <a:pt x="0" y="15586"/>
                    <a:pt x="0" y="10038"/>
                  </a:cubicBezTo>
                  <a:cubicBezTo>
                    <a:pt x="0" y="4489"/>
                    <a:pt x="4489" y="1"/>
                    <a:pt x="10037" y="1"/>
                  </a:cubicBezTo>
                  <a:cubicBezTo>
                    <a:pt x="15586" y="1"/>
                    <a:pt x="20086" y="4489"/>
                    <a:pt x="20086" y="1003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6343325" y="3532425"/>
              <a:ext cx="860550" cy="956100"/>
            </a:xfrm>
            <a:custGeom>
              <a:avLst/>
              <a:gdLst/>
              <a:ahLst/>
              <a:cxnLst/>
              <a:rect l="l" t="t" r="r" b="b"/>
              <a:pathLst>
                <a:path w="34422" h="38244" extrusionOk="0">
                  <a:moveTo>
                    <a:pt x="11942" y="19169"/>
                  </a:moveTo>
                  <a:cubicBezTo>
                    <a:pt x="12037" y="19050"/>
                    <a:pt x="12133" y="18943"/>
                    <a:pt x="12228" y="18836"/>
                  </a:cubicBezTo>
                  <a:cubicBezTo>
                    <a:pt x="13049" y="22158"/>
                    <a:pt x="13823" y="25325"/>
                    <a:pt x="15169" y="28504"/>
                  </a:cubicBezTo>
                  <a:cubicBezTo>
                    <a:pt x="16478" y="31611"/>
                    <a:pt x="17919" y="34802"/>
                    <a:pt x="17919" y="38243"/>
                  </a:cubicBezTo>
                  <a:cubicBezTo>
                    <a:pt x="19122" y="36731"/>
                    <a:pt x="20848" y="36052"/>
                    <a:pt x="22110" y="34707"/>
                  </a:cubicBezTo>
                  <a:cubicBezTo>
                    <a:pt x="23336" y="33397"/>
                    <a:pt x="24241" y="31742"/>
                    <a:pt x="24932" y="30099"/>
                  </a:cubicBezTo>
                  <a:cubicBezTo>
                    <a:pt x="25670" y="28337"/>
                    <a:pt x="26170" y="26480"/>
                    <a:pt x="26527" y="24610"/>
                  </a:cubicBezTo>
                  <a:cubicBezTo>
                    <a:pt x="26825" y="23086"/>
                    <a:pt x="27623" y="20479"/>
                    <a:pt x="27242" y="18967"/>
                  </a:cubicBezTo>
                  <a:cubicBezTo>
                    <a:pt x="27908" y="21646"/>
                    <a:pt x="29635" y="24015"/>
                    <a:pt x="31516" y="25980"/>
                  </a:cubicBezTo>
                  <a:cubicBezTo>
                    <a:pt x="31635" y="23479"/>
                    <a:pt x="33171" y="21277"/>
                    <a:pt x="33838" y="18860"/>
                  </a:cubicBezTo>
                  <a:cubicBezTo>
                    <a:pt x="34421" y="16788"/>
                    <a:pt x="34338" y="14609"/>
                    <a:pt x="34052" y="12490"/>
                  </a:cubicBezTo>
                  <a:cubicBezTo>
                    <a:pt x="33838" y="10883"/>
                    <a:pt x="33957" y="9430"/>
                    <a:pt x="33862" y="7858"/>
                  </a:cubicBezTo>
                  <a:cubicBezTo>
                    <a:pt x="33826" y="7358"/>
                    <a:pt x="32516" y="0"/>
                    <a:pt x="32147" y="0"/>
                  </a:cubicBezTo>
                  <a:lnTo>
                    <a:pt x="17776" y="0"/>
                  </a:lnTo>
                  <a:lnTo>
                    <a:pt x="17752" y="0"/>
                  </a:lnTo>
                  <a:lnTo>
                    <a:pt x="3382" y="0"/>
                  </a:lnTo>
                  <a:cubicBezTo>
                    <a:pt x="3108" y="0"/>
                    <a:pt x="548" y="11228"/>
                    <a:pt x="465" y="12335"/>
                  </a:cubicBezTo>
                  <a:cubicBezTo>
                    <a:pt x="0" y="18300"/>
                    <a:pt x="1262" y="24384"/>
                    <a:pt x="4096" y="29659"/>
                  </a:cubicBezTo>
                  <a:cubicBezTo>
                    <a:pt x="3548" y="28647"/>
                    <a:pt x="6465" y="24099"/>
                    <a:pt x="7108" y="23277"/>
                  </a:cubicBezTo>
                  <a:cubicBezTo>
                    <a:pt x="7775" y="22444"/>
                    <a:pt x="8501" y="22194"/>
                    <a:pt x="9347" y="21646"/>
                  </a:cubicBezTo>
                  <a:cubicBezTo>
                    <a:pt x="10311" y="21003"/>
                    <a:pt x="11180" y="20062"/>
                    <a:pt x="11942" y="19169"/>
                  </a:cubicBezTo>
                  <a:close/>
                </a:path>
              </a:pathLst>
            </a:custGeom>
            <a:gradFill>
              <a:gsLst>
                <a:gs pos="0">
                  <a:srgbClr val="FCBD24"/>
                </a:gs>
                <a:gs pos="100000">
                  <a:srgbClr val="FFFFFF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0" name="Google Shape;1170;p38"/>
          <p:cNvGrpSpPr/>
          <p:nvPr/>
        </p:nvGrpSpPr>
        <p:grpSpPr>
          <a:xfrm>
            <a:off x="697078" y="203511"/>
            <a:ext cx="7729430" cy="3786537"/>
            <a:chOff x="697078" y="203511"/>
            <a:chExt cx="7729430" cy="3786537"/>
          </a:xfrm>
        </p:grpSpPr>
        <p:sp>
          <p:nvSpPr>
            <p:cNvPr id="1171" name="Google Shape;1171;p38"/>
            <p:cNvSpPr/>
            <p:nvPr/>
          </p:nvSpPr>
          <p:spPr>
            <a:xfrm rot="503487">
              <a:off x="867604" y="680752"/>
              <a:ext cx="6748201" cy="2832055"/>
            </a:xfrm>
            <a:custGeom>
              <a:avLst/>
              <a:gdLst/>
              <a:ahLst/>
              <a:cxnLst/>
              <a:rect l="l" t="t" r="r" b="b"/>
              <a:pathLst>
                <a:path w="224969" h="94414" extrusionOk="0">
                  <a:moveTo>
                    <a:pt x="216301" y="1"/>
                  </a:moveTo>
                  <a:cubicBezTo>
                    <a:pt x="215622" y="394"/>
                    <a:pt x="214944" y="787"/>
                    <a:pt x="214289" y="1204"/>
                  </a:cubicBezTo>
                  <a:cubicBezTo>
                    <a:pt x="211693" y="2835"/>
                    <a:pt x="209348" y="4668"/>
                    <a:pt x="207109" y="6561"/>
                  </a:cubicBezTo>
                  <a:cubicBezTo>
                    <a:pt x="204871" y="8478"/>
                    <a:pt x="202835" y="10431"/>
                    <a:pt x="200847" y="12336"/>
                  </a:cubicBezTo>
                  <a:cubicBezTo>
                    <a:pt x="196858" y="16158"/>
                    <a:pt x="193048" y="19789"/>
                    <a:pt x="188929" y="22516"/>
                  </a:cubicBezTo>
                  <a:cubicBezTo>
                    <a:pt x="187893" y="23170"/>
                    <a:pt x="186857" y="23813"/>
                    <a:pt x="185785" y="24349"/>
                  </a:cubicBezTo>
                  <a:cubicBezTo>
                    <a:pt x="184726" y="24921"/>
                    <a:pt x="183618" y="25385"/>
                    <a:pt x="182487" y="25826"/>
                  </a:cubicBezTo>
                  <a:cubicBezTo>
                    <a:pt x="181344" y="26266"/>
                    <a:pt x="180154" y="26635"/>
                    <a:pt x="178951" y="26980"/>
                  </a:cubicBezTo>
                  <a:cubicBezTo>
                    <a:pt x="177725" y="27314"/>
                    <a:pt x="176499" y="27612"/>
                    <a:pt x="175225" y="27873"/>
                  </a:cubicBezTo>
                  <a:cubicBezTo>
                    <a:pt x="170141" y="28933"/>
                    <a:pt x="164699" y="29469"/>
                    <a:pt x="159068" y="30386"/>
                  </a:cubicBezTo>
                  <a:cubicBezTo>
                    <a:pt x="156258" y="30850"/>
                    <a:pt x="153388" y="31421"/>
                    <a:pt x="150507" y="32243"/>
                  </a:cubicBezTo>
                  <a:cubicBezTo>
                    <a:pt x="149067" y="32648"/>
                    <a:pt x="147626" y="33136"/>
                    <a:pt x="146197" y="33684"/>
                  </a:cubicBezTo>
                  <a:cubicBezTo>
                    <a:pt x="144768" y="34267"/>
                    <a:pt x="143352" y="34898"/>
                    <a:pt x="141982" y="35648"/>
                  </a:cubicBezTo>
                  <a:cubicBezTo>
                    <a:pt x="139220" y="37136"/>
                    <a:pt x="136660" y="39089"/>
                    <a:pt x="134446" y="41208"/>
                  </a:cubicBezTo>
                  <a:cubicBezTo>
                    <a:pt x="132231" y="43340"/>
                    <a:pt x="130326" y="45661"/>
                    <a:pt x="128600" y="47983"/>
                  </a:cubicBezTo>
                  <a:cubicBezTo>
                    <a:pt x="125159" y="52638"/>
                    <a:pt x="122361" y="57365"/>
                    <a:pt x="119170" y="61461"/>
                  </a:cubicBezTo>
                  <a:cubicBezTo>
                    <a:pt x="118396" y="62497"/>
                    <a:pt x="117539" y="63425"/>
                    <a:pt x="116705" y="64402"/>
                  </a:cubicBezTo>
                  <a:cubicBezTo>
                    <a:pt x="116301" y="64890"/>
                    <a:pt x="115836" y="65330"/>
                    <a:pt x="115396" y="65795"/>
                  </a:cubicBezTo>
                  <a:lnTo>
                    <a:pt x="114050" y="67152"/>
                  </a:lnTo>
                  <a:lnTo>
                    <a:pt x="112621" y="68438"/>
                  </a:lnTo>
                  <a:cubicBezTo>
                    <a:pt x="112133" y="68855"/>
                    <a:pt x="111681" y="69307"/>
                    <a:pt x="111157" y="69688"/>
                  </a:cubicBezTo>
                  <a:lnTo>
                    <a:pt x="109645" y="70879"/>
                  </a:lnTo>
                  <a:cubicBezTo>
                    <a:pt x="109395" y="71069"/>
                    <a:pt x="109157" y="71284"/>
                    <a:pt x="108883" y="71462"/>
                  </a:cubicBezTo>
                  <a:lnTo>
                    <a:pt x="108085" y="72010"/>
                  </a:lnTo>
                  <a:cubicBezTo>
                    <a:pt x="103882" y="74963"/>
                    <a:pt x="99263" y="77356"/>
                    <a:pt x="94369" y="79023"/>
                  </a:cubicBezTo>
                  <a:cubicBezTo>
                    <a:pt x="89488" y="80678"/>
                    <a:pt x="84368" y="81666"/>
                    <a:pt x="79224" y="81892"/>
                  </a:cubicBezTo>
                  <a:cubicBezTo>
                    <a:pt x="78867" y="81925"/>
                    <a:pt x="78510" y="81932"/>
                    <a:pt x="78153" y="81932"/>
                  </a:cubicBezTo>
                  <a:cubicBezTo>
                    <a:pt x="77867" y="81932"/>
                    <a:pt x="77581" y="81928"/>
                    <a:pt x="77296" y="81928"/>
                  </a:cubicBezTo>
                  <a:lnTo>
                    <a:pt x="75367" y="81916"/>
                  </a:lnTo>
                  <a:lnTo>
                    <a:pt x="73438" y="81785"/>
                  </a:lnTo>
                  <a:cubicBezTo>
                    <a:pt x="72795" y="81737"/>
                    <a:pt x="72152" y="81725"/>
                    <a:pt x="71509" y="81630"/>
                  </a:cubicBezTo>
                  <a:cubicBezTo>
                    <a:pt x="68937" y="81344"/>
                    <a:pt x="66354" y="80868"/>
                    <a:pt x="63746" y="80285"/>
                  </a:cubicBezTo>
                  <a:cubicBezTo>
                    <a:pt x="58543" y="79118"/>
                    <a:pt x="53305" y="77499"/>
                    <a:pt x="47851" y="76106"/>
                  </a:cubicBezTo>
                  <a:cubicBezTo>
                    <a:pt x="45125" y="75415"/>
                    <a:pt x="42351" y="74772"/>
                    <a:pt x="39517" y="74296"/>
                  </a:cubicBezTo>
                  <a:cubicBezTo>
                    <a:pt x="36683" y="73808"/>
                    <a:pt x="33778" y="73486"/>
                    <a:pt x="30837" y="73415"/>
                  </a:cubicBezTo>
                  <a:cubicBezTo>
                    <a:pt x="30459" y="73406"/>
                    <a:pt x="30079" y="73401"/>
                    <a:pt x="29699" y="73401"/>
                  </a:cubicBezTo>
                  <a:cubicBezTo>
                    <a:pt x="27118" y="73401"/>
                    <a:pt x="24516" y="73616"/>
                    <a:pt x="21932" y="74093"/>
                  </a:cubicBezTo>
                  <a:cubicBezTo>
                    <a:pt x="18943" y="74689"/>
                    <a:pt x="16038" y="75629"/>
                    <a:pt x="13311" y="77022"/>
                  </a:cubicBezTo>
                  <a:lnTo>
                    <a:pt x="12288" y="77546"/>
                  </a:lnTo>
                  <a:lnTo>
                    <a:pt x="11299" y="78130"/>
                  </a:lnTo>
                  <a:lnTo>
                    <a:pt x="10811" y="78427"/>
                  </a:lnTo>
                  <a:lnTo>
                    <a:pt x="10323" y="78749"/>
                  </a:lnTo>
                  <a:lnTo>
                    <a:pt x="9370" y="79392"/>
                  </a:lnTo>
                  <a:lnTo>
                    <a:pt x="8442" y="80082"/>
                  </a:lnTo>
                  <a:lnTo>
                    <a:pt x="7989" y="80439"/>
                  </a:lnTo>
                  <a:lnTo>
                    <a:pt x="7549" y="80820"/>
                  </a:lnTo>
                  <a:lnTo>
                    <a:pt x="6668" y="81582"/>
                  </a:lnTo>
                  <a:lnTo>
                    <a:pt x="5834" y="82404"/>
                  </a:lnTo>
                  <a:lnTo>
                    <a:pt x="5418" y="82821"/>
                  </a:lnTo>
                  <a:lnTo>
                    <a:pt x="5025" y="83249"/>
                  </a:lnTo>
                  <a:lnTo>
                    <a:pt x="4251" y="84142"/>
                  </a:lnTo>
                  <a:lnTo>
                    <a:pt x="3536" y="85083"/>
                  </a:lnTo>
                  <a:lnTo>
                    <a:pt x="3179" y="85559"/>
                  </a:lnTo>
                  <a:lnTo>
                    <a:pt x="2858" y="86047"/>
                  </a:lnTo>
                  <a:lnTo>
                    <a:pt x="2215" y="87047"/>
                  </a:lnTo>
                  <a:lnTo>
                    <a:pt x="1643" y="88107"/>
                  </a:lnTo>
                  <a:lnTo>
                    <a:pt x="1369" y="88631"/>
                  </a:lnTo>
                  <a:lnTo>
                    <a:pt x="1119" y="89179"/>
                  </a:lnTo>
                  <a:lnTo>
                    <a:pt x="643" y="90274"/>
                  </a:lnTo>
                  <a:cubicBezTo>
                    <a:pt x="643" y="90286"/>
                    <a:pt x="631" y="90322"/>
                    <a:pt x="631" y="90333"/>
                  </a:cubicBezTo>
                  <a:cubicBezTo>
                    <a:pt x="0" y="91846"/>
                    <a:pt x="727" y="93572"/>
                    <a:pt x="2239" y="94191"/>
                  </a:cubicBezTo>
                  <a:cubicBezTo>
                    <a:pt x="2608" y="94342"/>
                    <a:pt x="2990" y="94414"/>
                    <a:pt x="3365" y="94414"/>
                  </a:cubicBezTo>
                  <a:cubicBezTo>
                    <a:pt x="4528" y="94414"/>
                    <a:pt x="5628" y="93727"/>
                    <a:pt x="6096" y="92584"/>
                  </a:cubicBezTo>
                  <a:lnTo>
                    <a:pt x="6156" y="92453"/>
                  </a:lnTo>
                  <a:cubicBezTo>
                    <a:pt x="7918" y="88155"/>
                    <a:pt x="11621" y="84666"/>
                    <a:pt x="16050" y="82559"/>
                  </a:cubicBezTo>
                  <a:cubicBezTo>
                    <a:pt x="18253" y="81463"/>
                    <a:pt x="20646" y="80737"/>
                    <a:pt x="23063" y="80297"/>
                  </a:cubicBezTo>
                  <a:cubicBezTo>
                    <a:pt x="25004" y="79968"/>
                    <a:pt x="26998" y="79810"/>
                    <a:pt x="29008" y="79810"/>
                  </a:cubicBezTo>
                  <a:cubicBezTo>
                    <a:pt x="29549" y="79810"/>
                    <a:pt x="30092" y="79821"/>
                    <a:pt x="30635" y="79844"/>
                  </a:cubicBezTo>
                  <a:cubicBezTo>
                    <a:pt x="33195" y="79951"/>
                    <a:pt x="35779" y="80261"/>
                    <a:pt x="38374" y="80749"/>
                  </a:cubicBezTo>
                  <a:cubicBezTo>
                    <a:pt x="40958" y="81225"/>
                    <a:pt x="43553" y="81868"/>
                    <a:pt x="46161" y="82571"/>
                  </a:cubicBezTo>
                  <a:cubicBezTo>
                    <a:pt x="51364" y="83987"/>
                    <a:pt x="56638" y="85702"/>
                    <a:pt x="62175" y="87035"/>
                  </a:cubicBezTo>
                  <a:cubicBezTo>
                    <a:pt x="64937" y="87714"/>
                    <a:pt x="67771" y="88286"/>
                    <a:pt x="70664" y="88655"/>
                  </a:cubicBezTo>
                  <a:cubicBezTo>
                    <a:pt x="71390" y="88762"/>
                    <a:pt x="72128" y="88798"/>
                    <a:pt x="72855" y="88869"/>
                  </a:cubicBezTo>
                  <a:lnTo>
                    <a:pt x="75057" y="89048"/>
                  </a:lnTo>
                  <a:lnTo>
                    <a:pt x="77260" y="89083"/>
                  </a:lnTo>
                  <a:cubicBezTo>
                    <a:pt x="77712" y="89091"/>
                    <a:pt x="78169" y="89107"/>
                    <a:pt x="78628" y="89107"/>
                  </a:cubicBezTo>
                  <a:cubicBezTo>
                    <a:pt x="78906" y="89107"/>
                    <a:pt x="79184" y="89101"/>
                    <a:pt x="79463" y="89083"/>
                  </a:cubicBezTo>
                  <a:cubicBezTo>
                    <a:pt x="85332" y="88917"/>
                    <a:pt x="91155" y="87881"/>
                    <a:pt x="96727" y="86095"/>
                  </a:cubicBezTo>
                  <a:cubicBezTo>
                    <a:pt x="102311" y="84273"/>
                    <a:pt x="107609" y="81642"/>
                    <a:pt x="112479" y="78344"/>
                  </a:cubicBezTo>
                  <a:lnTo>
                    <a:pt x="113395" y="77737"/>
                  </a:lnTo>
                  <a:cubicBezTo>
                    <a:pt x="113693" y="77534"/>
                    <a:pt x="113979" y="77296"/>
                    <a:pt x="114276" y="77070"/>
                  </a:cubicBezTo>
                  <a:lnTo>
                    <a:pt x="116039" y="75736"/>
                  </a:lnTo>
                  <a:cubicBezTo>
                    <a:pt x="116634" y="75308"/>
                    <a:pt x="117170" y="74796"/>
                    <a:pt x="117729" y="74320"/>
                  </a:cubicBezTo>
                  <a:lnTo>
                    <a:pt x="119396" y="72867"/>
                  </a:lnTo>
                  <a:lnTo>
                    <a:pt x="120980" y="71319"/>
                  </a:lnTo>
                  <a:cubicBezTo>
                    <a:pt x="121504" y="70795"/>
                    <a:pt x="122051" y="70295"/>
                    <a:pt x="122527" y="69724"/>
                  </a:cubicBezTo>
                  <a:cubicBezTo>
                    <a:pt x="123504" y="68617"/>
                    <a:pt x="124528" y="67533"/>
                    <a:pt x="125421" y="66378"/>
                  </a:cubicBezTo>
                  <a:cubicBezTo>
                    <a:pt x="129064" y="61818"/>
                    <a:pt x="131981" y="57068"/>
                    <a:pt x="135160" y="52924"/>
                  </a:cubicBezTo>
                  <a:cubicBezTo>
                    <a:pt x="136755" y="50841"/>
                    <a:pt x="138399" y="48924"/>
                    <a:pt x="140184" y="47257"/>
                  </a:cubicBezTo>
                  <a:lnTo>
                    <a:pt x="140851" y="46638"/>
                  </a:lnTo>
                  <a:cubicBezTo>
                    <a:pt x="141077" y="46435"/>
                    <a:pt x="141316" y="46257"/>
                    <a:pt x="141542" y="46066"/>
                  </a:cubicBezTo>
                  <a:lnTo>
                    <a:pt x="142244" y="45495"/>
                  </a:lnTo>
                  <a:lnTo>
                    <a:pt x="142959" y="44983"/>
                  </a:lnTo>
                  <a:cubicBezTo>
                    <a:pt x="143899" y="44268"/>
                    <a:pt x="144923" y="43685"/>
                    <a:pt x="145971" y="43113"/>
                  </a:cubicBezTo>
                  <a:cubicBezTo>
                    <a:pt x="150186" y="40887"/>
                    <a:pt x="155174" y="39780"/>
                    <a:pt x="160425" y="39006"/>
                  </a:cubicBezTo>
                  <a:cubicBezTo>
                    <a:pt x="165676" y="38220"/>
                    <a:pt x="171236" y="37768"/>
                    <a:pt x="176975" y="36672"/>
                  </a:cubicBezTo>
                  <a:cubicBezTo>
                    <a:pt x="178404" y="36410"/>
                    <a:pt x="179856" y="36077"/>
                    <a:pt x="181297" y="35708"/>
                  </a:cubicBezTo>
                  <a:cubicBezTo>
                    <a:pt x="182749" y="35315"/>
                    <a:pt x="184202" y="34886"/>
                    <a:pt x="185643" y="34362"/>
                  </a:cubicBezTo>
                  <a:cubicBezTo>
                    <a:pt x="188536" y="33326"/>
                    <a:pt x="191369" y="31886"/>
                    <a:pt x="193941" y="30267"/>
                  </a:cubicBezTo>
                  <a:cubicBezTo>
                    <a:pt x="199073" y="26969"/>
                    <a:pt x="203311" y="22968"/>
                    <a:pt x="207336" y="19241"/>
                  </a:cubicBezTo>
                  <a:cubicBezTo>
                    <a:pt x="209360" y="17372"/>
                    <a:pt x="211336" y="15539"/>
                    <a:pt x="213301" y="13907"/>
                  </a:cubicBezTo>
                  <a:cubicBezTo>
                    <a:pt x="215289" y="12264"/>
                    <a:pt x="217325" y="10740"/>
                    <a:pt x="219432" y="9478"/>
                  </a:cubicBezTo>
                  <a:cubicBezTo>
                    <a:pt x="221242" y="8371"/>
                    <a:pt x="223100" y="7442"/>
                    <a:pt x="224969" y="6752"/>
                  </a:cubicBezTo>
                  <a:lnTo>
                    <a:pt x="216301" y="1"/>
                  </a:lnTo>
                  <a:close/>
                </a:path>
              </a:pathLst>
            </a:custGeom>
            <a:gradFill>
              <a:gsLst>
                <a:gs pos="0">
                  <a:srgbClr val="FCBD24"/>
                </a:gs>
                <a:gs pos="100000">
                  <a:srgbClr val="FFFFFF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1172" name="Google Shape;1172;p38"/>
            <p:cNvGrpSpPr/>
            <p:nvPr/>
          </p:nvGrpSpPr>
          <p:grpSpPr>
            <a:xfrm rot="766494">
              <a:off x="7126771" y="543963"/>
              <a:ext cx="1181996" cy="1197263"/>
              <a:chOff x="6482400" y="1459550"/>
              <a:chExt cx="1093575" cy="1107700"/>
            </a:xfrm>
          </p:grpSpPr>
          <p:sp>
            <p:nvSpPr>
              <p:cNvPr id="1173" name="Google Shape;1173;p38"/>
              <p:cNvSpPr/>
              <p:nvPr/>
            </p:nvSpPr>
            <p:spPr>
              <a:xfrm>
                <a:off x="6482400" y="1791450"/>
                <a:ext cx="437250" cy="270525"/>
              </a:xfrm>
              <a:custGeom>
                <a:avLst/>
                <a:gdLst/>
                <a:ahLst/>
                <a:cxnLst/>
                <a:rect l="l" t="t" r="r" b="b"/>
                <a:pathLst>
                  <a:path w="17490" h="10821" extrusionOk="0">
                    <a:moveTo>
                      <a:pt x="12622" y="0"/>
                    </a:moveTo>
                    <a:cubicBezTo>
                      <a:pt x="11345" y="0"/>
                      <a:pt x="10069" y="480"/>
                      <a:pt x="9084" y="1441"/>
                    </a:cubicBezTo>
                    <a:lnTo>
                      <a:pt x="321" y="10002"/>
                    </a:lnTo>
                    <a:cubicBezTo>
                      <a:pt x="0" y="10322"/>
                      <a:pt x="270" y="10821"/>
                      <a:pt x="648" y="10821"/>
                    </a:cubicBezTo>
                    <a:cubicBezTo>
                      <a:pt x="719" y="10821"/>
                      <a:pt x="793" y="10803"/>
                      <a:pt x="869" y="10764"/>
                    </a:cubicBezTo>
                    <a:lnTo>
                      <a:pt x="4595" y="8799"/>
                    </a:lnTo>
                    <a:cubicBezTo>
                      <a:pt x="5345" y="8404"/>
                      <a:pt x="6159" y="8211"/>
                      <a:pt x="6966" y="8211"/>
                    </a:cubicBezTo>
                    <a:cubicBezTo>
                      <a:pt x="8248" y="8211"/>
                      <a:pt x="9513" y="8697"/>
                      <a:pt x="10477" y="9633"/>
                    </a:cubicBezTo>
                    <a:lnTo>
                      <a:pt x="17490" y="2727"/>
                    </a:lnTo>
                    <a:lnTo>
                      <a:pt x="16144" y="1417"/>
                    </a:lnTo>
                    <a:cubicBezTo>
                      <a:pt x="15159" y="474"/>
                      <a:pt x="13890" y="0"/>
                      <a:pt x="126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74" name="Google Shape;1174;p38"/>
              <p:cNvSpPr/>
              <p:nvPr/>
            </p:nvSpPr>
            <p:spPr>
              <a:xfrm>
                <a:off x="7005800" y="2128400"/>
                <a:ext cx="276700" cy="438850"/>
              </a:xfrm>
              <a:custGeom>
                <a:avLst/>
                <a:gdLst/>
                <a:ahLst/>
                <a:cxnLst/>
                <a:rect l="l" t="t" r="r" b="b"/>
                <a:pathLst>
                  <a:path w="11068" h="17554" extrusionOk="0">
                    <a:moveTo>
                      <a:pt x="7662" y="0"/>
                    </a:moveTo>
                    <a:lnTo>
                      <a:pt x="995" y="7239"/>
                    </a:lnTo>
                    <a:cubicBezTo>
                      <a:pt x="2554" y="8763"/>
                      <a:pt x="2971" y="11121"/>
                      <a:pt x="2019" y="13085"/>
                    </a:cubicBezTo>
                    <a:lnTo>
                      <a:pt x="173" y="16871"/>
                    </a:lnTo>
                    <a:cubicBezTo>
                      <a:pt x="1" y="17225"/>
                      <a:pt x="291" y="17554"/>
                      <a:pt x="604" y="17554"/>
                    </a:cubicBezTo>
                    <a:cubicBezTo>
                      <a:pt x="723" y="17554"/>
                      <a:pt x="846" y="17507"/>
                      <a:pt x="947" y="17395"/>
                    </a:cubicBezTo>
                    <a:lnTo>
                      <a:pt x="9222" y="8358"/>
                    </a:lnTo>
                    <a:cubicBezTo>
                      <a:pt x="11067" y="6346"/>
                      <a:pt x="10984" y="3215"/>
                      <a:pt x="9008" y="1310"/>
                    </a:cubicBezTo>
                    <a:lnTo>
                      <a:pt x="766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75" name="Google Shape;1175;p38"/>
              <p:cNvSpPr/>
              <p:nvPr/>
            </p:nvSpPr>
            <p:spPr>
              <a:xfrm>
                <a:off x="6708600" y="1459550"/>
                <a:ext cx="867375" cy="887950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5518" extrusionOk="0">
                    <a:moveTo>
                      <a:pt x="34695" y="1"/>
                    </a:moveTo>
                    <a:lnTo>
                      <a:pt x="24218" y="799"/>
                    </a:lnTo>
                    <a:cubicBezTo>
                      <a:pt x="19610" y="1144"/>
                      <a:pt x="15371" y="3490"/>
                      <a:pt x="12633" y="7216"/>
                    </a:cubicBezTo>
                    <a:lnTo>
                      <a:pt x="10502" y="10121"/>
                    </a:lnTo>
                    <a:lnTo>
                      <a:pt x="8227" y="13205"/>
                    </a:lnTo>
                    <a:lnTo>
                      <a:pt x="0" y="24385"/>
                    </a:lnTo>
                    <a:lnTo>
                      <a:pt x="11537" y="35517"/>
                    </a:lnTo>
                    <a:lnTo>
                      <a:pt x="22420" y="26909"/>
                    </a:lnTo>
                    <a:lnTo>
                      <a:pt x="25420" y="24540"/>
                    </a:lnTo>
                    <a:lnTo>
                      <a:pt x="28254" y="22301"/>
                    </a:lnTo>
                    <a:cubicBezTo>
                      <a:pt x="31885" y="19432"/>
                      <a:pt x="34076" y="15122"/>
                      <a:pt x="34266" y="10502"/>
                    </a:cubicBezTo>
                    <a:lnTo>
                      <a:pt x="346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76" name="Google Shape;1176;p38"/>
              <p:cNvSpPr/>
              <p:nvPr/>
            </p:nvSpPr>
            <p:spPr>
              <a:xfrm>
                <a:off x="7187225" y="1559875"/>
                <a:ext cx="293500" cy="293500"/>
              </a:xfrm>
              <a:custGeom>
                <a:avLst/>
                <a:gdLst/>
                <a:ahLst/>
                <a:cxnLst/>
                <a:rect l="l" t="t" r="r" b="b"/>
                <a:pathLst>
                  <a:path w="11740" h="11740" extrusionOk="0">
                    <a:moveTo>
                      <a:pt x="5870" y="0"/>
                    </a:moveTo>
                    <a:cubicBezTo>
                      <a:pt x="2632" y="0"/>
                      <a:pt x="0" y="2632"/>
                      <a:pt x="0" y="5870"/>
                    </a:cubicBezTo>
                    <a:cubicBezTo>
                      <a:pt x="0" y="9121"/>
                      <a:pt x="2632" y="11740"/>
                      <a:pt x="5870" y="11740"/>
                    </a:cubicBezTo>
                    <a:cubicBezTo>
                      <a:pt x="9109" y="11740"/>
                      <a:pt x="11740" y="9121"/>
                      <a:pt x="11740" y="5870"/>
                    </a:cubicBezTo>
                    <a:cubicBezTo>
                      <a:pt x="11740" y="2632"/>
                      <a:pt x="9109" y="0"/>
                      <a:pt x="58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77" name="Google Shape;1177;p38"/>
              <p:cNvSpPr/>
              <p:nvPr/>
            </p:nvSpPr>
            <p:spPr>
              <a:xfrm>
                <a:off x="7218175" y="1590825"/>
                <a:ext cx="231600" cy="231600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264" extrusionOk="0">
                    <a:moveTo>
                      <a:pt x="4632" y="1"/>
                    </a:moveTo>
                    <a:cubicBezTo>
                      <a:pt x="2072" y="1"/>
                      <a:pt x="1" y="2084"/>
                      <a:pt x="1" y="4632"/>
                    </a:cubicBezTo>
                    <a:cubicBezTo>
                      <a:pt x="1" y="7192"/>
                      <a:pt x="2072" y="9264"/>
                      <a:pt x="4632" y="9264"/>
                    </a:cubicBezTo>
                    <a:cubicBezTo>
                      <a:pt x="7192" y="9264"/>
                      <a:pt x="9264" y="7192"/>
                      <a:pt x="9264" y="4632"/>
                    </a:cubicBezTo>
                    <a:cubicBezTo>
                      <a:pt x="9264" y="2084"/>
                      <a:pt x="7192" y="1"/>
                      <a:pt x="46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78" name="Google Shape;1178;p38"/>
              <p:cNvSpPr/>
              <p:nvPr/>
            </p:nvSpPr>
            <p:spPr>
              <a:xfrm>
                <a:off x="6914275" y="1712575"/>
                <a:ext cx="429825" cy="419700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16788" extrusionOk="0">
                    <a:moveTo>
                      <a:pt x="2275" y="0"/>
                    </a:moveTo>
                    <a:lnTo>
                      <a:pt x="0" y="3084"/>
                    </a:lnTo>
                    <a:lnTo>
                      <a:pt x="14193" y="16788"/>
                    </a:lnTo>
                    <a:lnTo>
                      <a:pt x="17193" y="14419"/>
                    </a:lnTo>
                    <a:lnTo>
                      <a:pt x="227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79" name="Google Shape;1179;p38"/>
              <p:cNvSpPr/>
              <p:nvPr/>
            </p:nvSpPr>
            <p:spPr>
              <a:xfrm>
                <a:off x="6658000" y="2044400"/>
                <a:ext cx="366425" cy="348375"/>
              </a:xfrm>
              <a:custGeom>
                <a:avLst/>
                <a:gdLst/>
                <a:ahLst/>
                <a:cxnLst/>
                <a:rect l="l" t="t" r="r" b="b"/>
                <a:pathLst>
                  <a:path w="14657" h="13935" extrusionOk="0">
                    <a:moveTo>
                      <a:pt x="1866" y="1"/>
                    </a:moveTo>
                    <a:cubicBezTo>
                      <a:pt x="1422" y="1"/>
                      <a:pt x="978" y="174"/>
                      <a:pt x="643" y="515"/>
                    </a:cubicBezTo>
                    <a:cubicBezTo>
                      <a:pt x="0" y="1193"/>
                      <a:pt x="12" y="2265"/>
                      <a:pt x="691" y="2908"/>
                    </a:cubicBezTo>
                    <a:lnTo>
                      <a:pt x="11609" y="13457"/>
                    </a:lnTo>
                    <a:cubicBezTo>
                      <a:pt x="11940" y="13777"/>
                      <a:pt x="12366" y="13935"/>
                      <a:pt x="12789" y="13935"/>
                    </a:cubicBezTo>
                    <a:cubicBezTo>
                      <a:pt x="13232" y="13935"/>
                      <a:pt x="13673" y="13762"/>
                      <a:pt x="14002" y="13421"/>
                    </a:cubicBezTo>
                    <a:cubicBezTo>
                      <a:pt x="14657" y="12742"/>
                      <a:pt x="14633" y="11671"/>
                      <a:pt x="13966" y="11028"/>
                    </a:cubicBezTo>
                    <a:lnTo>
                      <a:pt x="3048" y="479"/>
                    </a:lnTo>
                    <a:cubicBezTo>
                      <a:pt x="2716" y="159"/>
                      <a:pt x="2291" y="1"/>
                      <a:pt x="18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80" name="Google Shape;1180;p38"/>
              <p:cNvSpPr/>
              <p:nvPr/>
            </p:nvSpPr>
            <p:spPr>
              <a:xfrm>
                <a:off x="6719000" y="1980675"/>
                <a:ext cx="356325" cy="345800"/>
              </a:xfrm>
              <a:custGeom>
                <a:avLst/>
                <a:gdLst/>
                <a:ahLst/>
                <a:cxnLst/>
                <a:rect l="l" t="t" r="r" b="b"/>
                <a:pathLst>
                  <a:path w="14253" h="13832" extrusionOk="0">
                    <a:moveTo>
                      <a:pt x="12340" y="1"/>
                    </a:moveTo>
                    <a:cubicBezTo>
                      <a:pt x="11890" y="1"/>
                      <a:pt x="11443" y="176"/>
                      <a:pt x="11109" y="528"/>
                    </a:cubicBezTo>
                    <a:cubicBezTo>
                      <a:pt x="10443" y="1218"/>
                      <a:pt x="1" y="13136"/>
                      <a:pt x="691" y="13803"/>
                    </a:cubicBezTo>
                    <a:cubicBezTo>
                      <a:pt x="712" y="13822"/>
                      <a:pt x="741" y="13832"/>
                      <a:pt x="779" y="13832"/>
                    </a:cubicBezTo>
                    <a:cubicBezTo>
                      <a:pt x="2049" y="13832"/>
                      <a:pt x="12950" y="3592"/>
                      <a:pt x="13586" y="2933"/>
                    </a:cubicBezTo>
                    <a:cubicBezTo>
                      <a:pt x="14253" y="2242"/>
                      <a:pt x="14229" y="1147"/>
                      <a:pt x="13550" y="492"/>
                    </a:cubicBezTo>
                    <a:cubicBezTo>
                      <a:pt x="13211" y="164"/>
                      <a:pt x="12774" y="1"/>
                      <a:pt x="1234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1181" name="Google Shape;1181;p38"/>
          <p:cNvSpPr txBox="1"/>
          <p:nvPr>
            <p:ph type="title"/>
          </p:nvPr>
        </p:nvSpPr>
        <p:spPr>
          <a:xfrm>
            <a:off x="717800" y="537175"/>
            <a:ext cx="7708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Lunar Lander</a:t>
            </a:r>
            <a:endParaRPr lang="en-GB">
              <a:solidFill>
                <a:schemeClr val="dk1"/>
              </a:solidFill>
            </a:endParaRPr>
          </a:p>
        </p:txBody>
      </p:sp>
      <p:grpSp>
        <p:nvGrpSpPr>
          <p:cNvPr id="1182" name="Google Shape;1182;p38"/>
          <p:cNvGrpSpPr/>
          <p:nvPr/>
        </p:nvGrpSpPr>
        <p:grpSpPr>
          <a:xfrm>
            <a:off x="717949" y="2603800"/>
            <a:ext cx="1792512" cy="2002530"/>
            <a:chOff x="717949" y="2603800"/>
            <a:chExt cx="1792512" cy="2002530"/>
          </a:xfrm>
        </p:grpSpPr>
        <p:grpSp>
          <p:nvGrpSpPr>
            <p:cNvPr id="1183" name="Google Shape;1183;p38"/>
            <p:cNvGrpSpPr/>
            <p:nvPr/>
          </p:nvGrpSpPr>
          <p:grpSpPr>
            <a:xfrm>
              <a:off x="717949" y="3788800"/>
              <a:ext cx="1792512" cy="817530"/>
              <a:chOff x="717949" y="3853800"/>
              <a:chExt cx="1792512" cy="817530"/>
            </a:xfrm>
          </p:grpSpPr>
          <p:sp>
            <p:nvSpPr>
              <p:cNvPr id="1184" name="Google Shape;1184;p38"/>
              <p:cNvSpPr txBox="1"/>
              <p:nvPr/>
            </p:nvSpPr>
            <p:spPr>
              <a:xfrm>
                <a:off x="717961" y="3853800"/>
                <a:ext cx="17925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7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Action space</a:t>
                </a:r>
                <a:endParaRPr lang="en-GB" sz="17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185" name="Google Shape;1185;p38"/>
              <p:cNvSpPr txBox="1"/>
              <p:nvPr/>
            </p:nvSpPr>
            <p:spPr>
              <a:xfrm>
                <a:off x="717949" y="4136430"/>
                <a:ext cx="17925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 panose="02000000000000000000"/>
                    <a:ea typeface="Roboto" panose="02000000000000000000"/>
                    <a:cs typeface="Roboto" panose="02000000000000000000"/>
                    <a:sym typeface="Roboto" panose="02000000000000000000"/>
                  </a:rPr>
                  <a:t>4 possible actions</a:t>
                </a:r>
                <a:endParaRPr lang="en-GB" sz="12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endParaRPr>
              </a:p>
            </p:txBody>
          </p:sp>
        </p:grpSp>
        <p:grpSp>
          <p:nvGrpSpPr>
            <p:cNvPr id="1186" name="Google Shape;1186;p38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1187" name="Google Shape;1187;p38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avLst/>
                <a:gdLst/>
                <a:ahLst/>
                <a:cxnLst/>
                <a:rect l="l" t="t" r="r" b="b"/>
                <a:pathLst>
                  <a:path w="11966" h="11966" extrusionOk="0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88" name="Google Shape;1188;p38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5323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cxnSp>
          <p:nvCxnSpPr>
            <p:cNvPr id="1189" name="Google Shape;1189;p38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90" name="Google Shape;1190;p38"/>
          <p:cNvGrpSpPr/>
          <p:nvPr/>
        </p:nvGrpSpPr>
        <p:grpSpPr>
          <a:xfrm>
            <a:off x="2689969" y="2921425"/>
            <a:ext cx="1792509" cy="1684905"/>
            <a:chOff x="2689969" y="2921425"/>
            <a:chExt cx="1792509" cy="1684905"/>
          </a:xfrm>
        </p:grpSpPr>
        <p:grpSp>
          <p:nvGrpSpPr>
            <p:cNvPr id="1191" name="Google Shape;1191;p38"/>
            <p:cNvGrpSpPr/>
            <p:nvPr/>
          </p:nvGrpSpPr>
          <p:grpSpPr>
            <a:xfrm>
              <a:off x="2689969" y="3788800"/>
              <a:ext cx="1792509" cy="817530"/>
              <a:chOff x="2567650" y="3853800"/>
              <a:chExt cx="1792509" cy="817530"/>
            </a:xfrm>
          </p:grpSpPr>
          <p:sp>
            <p:nvSpPr>
              <p:cNvPr id="1192" name="Google Shape;1192;p38"/>
              <p:cNvSpPr txBox="1"/>
              <p:nvPr/>
            </p:nvSpPr>
            <p:spPr>
              <a:xfrm>
                <a:off x="2567650" y="4136430"/>
                <a:ext cx="17925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 panose="02000000000000000000"/>
                    <a:ea typeface="Roboto" panose="02000000000000000000"/>
                    <a:cs typeface="Roboto" panose="02000000000000000000"/>
                    <a:sym typeface="Roboto" panose="02000000000000000000"/>
                  </a:rPr>
                  <a:t>8 dimensional array</a:t>
                </a:r>
                <a:endParaRPr lang="en-GB" sz="12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endParaRPr>
              </a:p>
            </p:txBody>
          </p:sp>
          <p:sp>
            <p:nvSpPr>
              <p:cNvPr id="1193" name="Google Shape;1193;p38"/>
              <p:cNvSpPr txBox="1"/>
              <p:nvPr/>
            </p:nvSpPr>
            <p:spPr>
              <a:xfrm>
                <a:off x="2567659" y="3853800"/>
                <a:ext cx="17925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700">
                    <a:solidFill>
                      <a:schemeClr val="accen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Observation</a:t>
                </a:r>
                <a:endParaRPr lang="en-GB" sz="17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194" name="Google Shape;1194;p38"/>
            <p:cNvGrpSpPr/>
            <p:nvPr/>
          </p:nvGrpSpPr>
          <p:grpSpPr>
            <a:xfrm>
              <a:off x="2783796" y="2921425"/>
              <a:ext cx="299475" cy="299150"/>
              <a:chOff x="3360221" y="3338050"/>
              <a:chExt cx="299475" cy="299150"/>
            </a:xfrm>
          </p:grpSpPr>
          <p:sp>
            <p:nvSpPr>
              <p:cNvPr id="1195" name="Google Shape;1195;p38"/>
              <p:cNvSpPr/>
              <p:nvPr/>
            </p:nvSpPr>
            <p:spPr>
              <a:xfrm>
                <a:off x="3360221" y="3338050"/>
                <a:ext cx="299475" cy="299150"/>
              </a:xfrm>
              <a:custGeom>
                <a:avLst/>
                <a:gdLst/>
                <a:ahLst/>
                <a:cxnLst/>
                <a:rect l="l" t="t" r="r" b="b"/>
                <a:pathLst>
                  <a:path w="11979" h="11966" extrusionOk="0">
                    <a:moveTo>
                      <a:pt x="5990" y="0"/>
                    </a:moveTo>
                    <a:cubicBezTo>
                      <a:pt x="2692" y="0"/>
                      <a:pt x="1" y="2679"/>
                      <a:pt x="1" y="5977"/>
                    </a:cubicBezTo>
                    <a:cubicBezTo>
                      <a:pt x="1" y="9287"/>
                      <a:pt x="2692" y="11966"/>
                      <a:pt x="5990" y="11966"/>
                    </a:cubicBezTo>
                    <a:cubicBezTo>
                      <a:pt x="9299" y="11966"/>
                      <a:pt x="11978" y="9287"/>
                      <a:pt x="11978" y="5977"/>
                    </a:cubicBezTo>
                    <a:cubicBezTo>
                      <a:pt x="11978" y="2679"/>
                      <a:pt x="9299" y="0"/>
                      <a:pt x="59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96" name="Google Shape;1196;p38"/>
              <p:cNvSpPr/>
              <p:nvPr/>
            </p:nvSpPr>
            <p:spPr>
              <a:xfrm>
                <a:off x="3443271" y="3421075"/>
                <a:ext cx="133375" cy="133075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23" extrusionOk="0">
                    <a:moveTo>
                      <a:pt x="2668" y="1"/>
                    </a:moveTo>
                    <a:cubicBezTo>
                      <a:pt x="1203" y="1"/>
                      <a:pt x="1" y="1192"/>
                      <a:pt x="1" y="2656"/>
                    </a:cubicBezTo>
                    <a:cubicBezTo>
                      <a:pt x="1" y="4132"/>
                      <a:pt x="1203" y="5323"/>
                      <a:pt x="2668" y="5323"/>
                    </a:cubicBezTo>
                    <a:cubicBezTo>
                      <a:pt x="4144" y="5323"/>
                      <a:pt x="5335" y="4132"/>
                      <a:pt x="5335" y="2656"/>
                    </a:cubicBezTo>
                    <a:cubicBezTo>
                      <a:pt x="5335" y="1192"/>
                      <a:pt x="4144" y="1"/>
                      <a:pt x="26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cxnSp>
          <p:nvCxnSpPr>
            <p:cNvPr id="1197" name="Google Shape;1197;p38"/>
            <p:cNvCxnSpPr/>
            <p:nvPr/>
          </p:nvCxnSpPr>
          <p:spPr>
            <a:xfrm>
              <a:off x="2933538" y="3296775"/>
              <a:ext cx="0" cy="368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98" name="Google Shape;1198;p38"/>
          <p:cNvGrpSpPr/>
          <p:nvPr/>
        </p:nvGrpSpPr>
        <p:grpSpPr>
          <a:xfrm>
            <a:off x="4661992" y="2020187"/>
            <a:ext cx="1914414" cy="2586142"/>
            <a:chOff x="4661992" y="2020188"/>
            <a:chExt cx="1914414" cy="2586142"/>
          </a:xfrm>
        </p:grpSpPr>
        <p:grpSp>
          <p:nvGrpSpPr>
            <p:cNvPr id="1199" name="Google Shape;1199;p38"/>
            <p:cNvGrpSpPr/>
            <p:nvPr/>
          </p:nvGrpSpPr>
          <p:grpSpPr>
            <a:xfrm>
              <a:off x="4661992" y="3788800"/>
              <a:ext cx="1914414" cy="817530"/>
              <a:chOff x="4158355" y="3853800"/>
              <a:chExt cx="1914414" cy="817530"/>
            </a:xfrm>
          </p:grpSpPr>
          <p:sp>
            <p:nvSpPr>
              <p:cNvPr id="1200" name="Google Shape;1200;p38"/>
              <p:cNvSpPr txBox="1"/>
              <p:nvPr/>
            </p:nvSpPr>
            <p:spPr>
              <a:xfrm>
                <a:off x="4158355" y="3853800"/>
                <a:ext cx="17925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70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Reward</a:t>
                </a:r>
                <a:endParaRPr lang="en-GB" sz="17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201" name="Google Shape;1201;p38"/>
              <p:cNvSpPr txBox="1"/>
              <p:nvPr/>
            </p:nvSpPr>
            <p:spPr>
              <a:xfrm>
                <a:off x="4280269" y="4136430"/>
                <a:ext cx="17925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 panose="02000000000000000000"/>
                    <a:ea typeface="Roboto" panose="02000000000000000000"/>
                    <a:cs typeface="Roboto" panose="02000000000000000000"/>
                    <a:sym typeface="Roboto" panose="02000000000000000000"/>
                  </a:rPr>
                  <a:t>Modified </a:t>
                </a:r>
                <a:endParaRPr sz="12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endParaRPr>
              </a:p>
            </p:txBody>
          </p:sp>
        </p:grpSp>
        <p:grpSp>
          <p:nvGrpSpPr>
            <p:cNvPr id="1202" name="Google Shape;1202;p38"/>
            <p:cNvGrpSpPr/>
            <p:nvPr/>
          </p:nvGrpSpPr>
          <p:grpSpPr>
            <a:xfrm>
              <a:off x="4773717" y="2020188"/>
              <a:ext cx="299175" cy="299475"/>
              <a:chOff x="4951067" y="2278975"/>
              <a:chExt cx="299175" cy="299475"/>
            </a:xfrm>
          </p:grpSpPr>
          <p:sp>
            <p:nvSpPr>
              <p:cNvPr id="1203" name="Google Shape;1203;p38"/>
              <p:cNvSpPr/>
              <p:nvPr/>
            </p:nvSpPr>
            <p:spPr>
              <a:xfrm>
                <a:off x="4951067" y="2278975"/>
                <a:ext cx="299175" cy="299475"/>
              </a:xfrm>
              <a:custGeom>
                <a:avLst/>
                <a:gdLst/>
                <a:ahLst/>
                <a:cxnLst/>
                <a:rect l="l" t="t" r="r" b="b"/>
                <a:pathLst>
                  <a:path w="11967" h="11979" extrusionOk="0">
                    <a:moveTo>
                      <a:pt x="5977" y="1"/>
                    </a:moveTo>
                    <a:cubicBezTo>
                      <a:pt x="2679" y="1"/>
                      <a:pt x="1" y="2680"/>
                      <a:pt x="1" y="5990"/>
                    </a:cubicBezTo>
                    <a:cubicBezTo>
                      <a:pt x="1" y="9288"/>
                      <a:pt x="2679" y="11978"/>
                      <a:pt x="5977" y="11978"/>
                    </a:cubicBezTo>
                    <a:cubicBezTo>
                      <a:pt x="9287" y="11978"/>
                      <a:pt x="11966" y="9288"/>
                      <a:pt x="11966" y="5990"/>
                    </a:cubicBezTo>
                    <a:cubicBezTo>
                      <a:pt x="11966" y="2680"/>
                      <a:pt x="9287" y="1"/>
                      <a:pt x="59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04" name="Google Shape;1204;p38"/>
              <p:cNvSpPr/>
              <p:nvPr/>
            </p:nvSpPr>
            <p:spPr>
              <a:xfrm>
                <a:off x="5034117" y="2362025"/>
                <a:ext cx="133075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5" extrusionOk="0">
                    <a:moveTo>
                      <a:pt x="2655" y="1"/>
                    </a:moveTo>
                    <a:cubicBezTo>
                      <a:pt x="1191" y="1"/>
                      <a:pt x="0" y="1191"/>
                      <a:pt x="0" y="2668"/>
                    </a:cubicBezTo>
                    <a:cubicBezTo>
                      <a:pt x="0" y="4132"/>
                      <a:pt x="1191" y="5335"/>
                      <a:pt x="2655" y="5335"/>
                    </a:cubicBezTo>
                    <a:cubicBezTo>
                      <a:pt x="4132" y="5335"/>
                      <a:pt x="5322" y="4132"/>
                      <a:pt x="5322" y="2668"/>
                    </a:cubicBezTo>
                    <a:cubicBezTo>
                      <a:pt x="5322" y="1191"/>
                      <a:pt x="4132" y="1"/>
                      <a:pt x="26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cxnSp>
          <p:nvCxnSpPr>
            <p:cNvPr id="1205" name="Google Shape;1205;p38"/>
            <p:cNvCxnSpPr/>
            <p:nvPr/>
          </p:nvCxnSpPr>
          <p:spPr>
            <a:xfrm>
              <a:off x="4923300" y="2395875"/>
              <a:ext cx="0" cy="12696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06" name="Google Shape;1206;p38"/>
          <p:cNvGrpSpPr/>
          <p:nvPr/>
        </p:nvGrpSpPr>
        <p:grpSpPr>
          <a:xfrm>
            <a:off x="6576850" y="1566600"/>
            <a:ext cx="1849755" cy="3039445"/>
            <a:chOff x="6576850" y="1566600"/>
            <a:chExt cx="1849755" cy="3039445"/>
          </a:xfrm>
        </p:grpSpPr>
        <p:grpSp>
          <p:nvGrpSpPr>
            <p:cNvPr id="1207" name="Google Shape;1207;p38"/>
            <p:cNvGrpSpPr/>
            <p:nvPr/>
          </p:nvGrpSpPr>
          <p:grpSpPr>
            <a:xfrm>
              <a:off x="6576850" y="3788800"/>
              <a:ext cx="1849755" cy="817245"/>
              <a:chOff x="6576850" y="3853800"/>
              <a:chExt cx="1849755" cy="817245"/>
            </a:xfrm>
          </p:grpSpPr>
          <p:sp>
            <p:nvSpPr>
              <p:cNvPr id="1208" name="Google Shape;1208;p38"/>
              <p:cNvSpPr txBox="1"/>
              <p:nvPr/>
            </p:nvSpPr>
            <p:spPr>
              <a:xfrm>
                <a:off x="6634003" y="3853800"/>
                <a:ext cx="17925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700">
                    <a:solidFill>
                      <a:schemeClr val="accent4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Completeness</a:t>
                </a:r>
                <a:endParaRPr lang="en-GB" sz="17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209" name="Google Shape;1209;p38"/>
              <p:cNvSpPr txBox="1"/>
              <p:nvPr/>
            </p:nvSpPr>
            <p:spPr>
              <a:xfrm>
                <a:off x="6576850" y="4136375"/>
                <a:ext cx="1849755" cy="5346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 panose="02000000000000000000"/>
                    <a:ea typeface="Roboto" panose="02000000000000000000"/>
                    <a:cs typeface="Roboto" panose="02000000000000000000"/>
                    <a:sym typeface="Roboto" panose="02000000000000000000"/>
                  </a:rPr>
                  <a:t>When landed or crashed</a:t>
                </a:r>
                <a:endParaRPr lang="en-GB" sz="12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endParaRPr>
              </a:p>
            </p:txBody>
          </p:sp>
        </p:grpSp>
        <p:grpSp>
          <p:nvGrpSpPr>
            <p:cNvPr id="1210" name="Google Shape;1210;p38"/>
            <p:cNvGrpSpPr/>
            <p:nvPr/>
          </p:nvGrpSpPr>
          <p:grpSpPr>
            <a:xfrm>
              <a:off x="6723875" y="1566600"/>
              <a:ext cx="299450" cy="299150"/>
              <a:chOff x="6541600" y="1947200"/>
              <a:chExt cx="299450" cy="299150"/>
            </a:xfrm>
          </p:grpSpPr>
          <p:sp>
            <p:nvSpPr>
              <p:cNvPr id="1211" name="Google Shape;1211;p38"/>
              <p:cNvSpPr/>
              <p:nvPr/>
            </p:nvSpPr>
            <p:spPr>
              <a:xfrm>
                <a:off x="6541600" y="1947200"/>
                <a:ext cx="299450" cy="299150"/>
              </a:xfrm>
              <a:custGeom>
                <a:avLst/>
                <a:gdLst/>
                <a:ahLst/>
                <a:cxnLst/>
                <a:rect l="l" t="t" r="r" b="b"/>
                <a:pathLst>
                  <a:path w="11978" h="11966" extrusionOk="0">
                    <a:moveTo>
                      <a:pt x="5989" y="0"/>
                    </a:moveTo>
                    <a:cubicBezTo>
                      <a:pt x="2691" y="0"/>
                      <a:pt x="0" y="2679"/>
                      <a:pt x="0" y="5977"/>
                    </a:cubicBezTo>
                    <a:cubicBezTo>
                      <a:pt x="0" y="9287"/>
                      <a:pt x="2691" y="11966"/>
                      <a:pt x="5989" y="11966"/>
                    </a:cubicBezTo>
                    <a:cubicBezTo>
                      <a:pt x="9299" y="11966"/>
                      <a:pt x="11978" y="9287"/>
                      <a:pt x="11978" y="5977"/>
                    </a:cubicBezTo>
                    <a:cubicBezTo>
                      <a:pt x="11978" y="2679"/>
                      <a:pt x="9299" y="0"/>
                      <a:pt x="5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12" name="Google Shape;1212;p38"/>
              <p:cNvSpPr/>
              <p:nvPr/>
            </p:nvSpPr>
            <p:spPr>
              <a:xfrm>
                <a:off x="6624625" y="2030225"/>
                <a:ext cx="133375" cy="133075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23" extrusionOk="0">
                    <a:moveTo>
                      <a:pt x="2668" y="1"/>
                    </a:moveTo>
                    <a:cubicBezTo>
                      <a:pt x="1203" y="1"/>
                      <a:pt x="1" y="1192"/>
                      <a:pt x="1" y="2656"/>
                    </a:cubicBezTo>
                    <a:cubicBezTo>
                      <a:pt x="1" y="4132"/>
                      <a:pt x="1203" y="5323"/>
                      <a:pt x="2668" y="5323"/>
                    </a:cubicBezTo>
                    <a:cubicBezTo>
                      <a:pt x="4144" y="5323"/>
                      <a:pt x="5335" y="4132"/>
                      <a:pt x="5335" y="2656"/>
                    </a:cubicBezTo>
                    <a:cubicBezTo>
                      <a:pt x="5335" y="1192"/>
                      <a:pt x="4144" y="1"/>
                      <a:pt x="26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cxnSp>
          <p:nvCxnSpPr>
            <p:cNvPr id="1213" name="Google Shape;1213;p38"/>
            <p:cNvCxnSpPr/>
            <p:nvPr/>
          </p:nvCxnSpPr>
          <p:spPr>
            <a:xfrm>
              <a:off x="6873600" y="1941950"/>
              <a:ext cx="0" cy="17235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14" name="Google Shape;1214;p38"/>
          <p:cNvSpPr txBox="1"/>
          <p:nvPr/>
        </p:nvSpPr>
        <p:spPr>
          <a:xfrm>
            <a:off x="717550" y="1170940"/>
            <a:ext cx="4138295" cy="882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part of the Box2D Gymnasium environments</a:t>
            </a:r>
            <a:endParaRPr lang="en-GB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 classic rocket trajectory optimization problem</a:t>
            </a:r>
            <a:r>
              <a:rPr lang="en-GB" sz="12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</a:t>
            </a:r>
            <a:endParaRPr lang="en-GB" sz="12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2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GB" altLang="en-US"/>
              <a:t>Lunar Lander - random actions</a:t>
            </a:r>
            <a:endParaRPr lang="en-GB" altLang="en-US"/>
          </a:p>
        </p:txBody>
      </p:sp>
      <p:pic>
        <p:nvPicPr>
          <p:cNvPr id="3" name="New video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96415" y="1412240"/>
            <a:ext cx="5550535" cy="28536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27"/>
          <p:cNvSpPr txBox="1"/>
          <p:nvPr>
            <p:ph type="title"/>
          </p:nvPr>
        </p:nvSpPr>
        <p:spPr>
          <a:xfrm>
            <a:off x="717800" y="537175"/>
            <a:ext cx="7708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Q-Learning</a:t>
            </a:r>
            <a:endParaRPr lang="en-GB">
              <a:solidFill>
                <a:schemeClr val="dk1"/>
              </a:solidFill>
            </a:endParaRPr>
          </a:p>
        </p:txBody>
      </p:sp>
      <p:sp>
        <p:nvSpPr>
          <p:cNvPr id="662" name="Google Shape;662;p27"/>
          <p:cNvSpPr/>
          <p:nvPr/>
        </p:nvSpPr>
        <p:spPr>
          <a:xfrm>
            <a:off x="5558350" y="4117341"/>
            <a:ext cx="21892" cy="21606"/>
          </a:xfrm>
          <a:custGeom>
            <a:avLst/>
            <a:gdLst/>
            <a:ahLst/>
            <a:cxnLst/>
            <a:rect l="l" t="t" r="r" b="b"/>
            <a:pathLst>
              <a:path w="918" h="906" extrusionOk="0">
                <a:moveTo>
                  <a:pt x="655" y="0"/>
                </a:moveTo>
                <a:cubicBezTo>
                  <a:pt x="441" y="215"/>
                  <a:pt x="215" y="429"/>
                  <a:pt x="0" y="631"/>
                </a:cubicBezTo>
                <a:lnTo>
                  <a:pt x="250" y="905"/>
                </a:lnTo>
                <a:cubicBezTo>
                  <a:pt x="477" y="691"/>
                  <a:pt x="691" y="477"/>
                  <a:pt x="917" y="262"/>
                </a:cubicBezTo>
                <a:lnTo>
                  <a:pt x="655" y="0"/>
                </a:lnTo>
                <a:close/>
              </a:path>
            </a:pathLst>
          </a:custGeom>
          <a:solidFill>
            <a:srgbClr val="AFBD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aphicFrame>
        <p:nvGraphicFramePr>
          <p:cNvPr id="2" name="Table 1"/>
          <p:cNvGraphicFramePr/>
          <p:nvPr/>
        </p:nvGraphicFramePr>
        <p:xfrm>
          <a:off x="3819525" y="1717675"/>
          <a:ext cx="4489450" cy="3102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7890"/>
                <a:gridCol w="897890"/>
                <a:gridCol w="897890"/>
                <a:gridCol w="897890"/>
                <a:gridCol w="897890"/>
              </a:tblGrid>
              <a:tr h="731520"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/>
                        <a:t>Do nothing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/>
                        <a:t>Fire left engine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/>
                        <a:t>Fire main engine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/>
                        <a:t>Fire right engine</a:t>
                      </a:r>
                      <a:endParaRPr lang="en-GB" altLang="en-US"/>
                    </a:p>
                  </a:txBody>
                  <a:tcPr/>
                </a:tc>
              </a:tr>
              <a:tr h="593090"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0.42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0.03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0.78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1.93</a:t>
                      </a:r>
                      <a:endParaRPr lang="en-GB" altLang="en-US"/>
                    </a:p>
                  </a:txBody>
                  <a:tcPr/>
                </a:tc>
              </a:tr>
              <a:tr h="592455"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0.25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1.78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0.92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0.10</a:t>
                      </a:r>
                      <a:endParaRPr lang="en-GB" altLang="en-US"/>
                    </a:p>
                  </a:txBody>
                  <a:tcPr/>
                </a:tc>
              </a:tr>
              <a:tr h="592455"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1.34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0.52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0.89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0.21</a:t>
                      </a:r>
                      <a:endParaRPr lang="en-GB" altLang="en-US"/>
                    </a:p>
                  </a:txBody>
                  <a:tcPr/>
                </a:tc>
              </a:tr>
              <a:tr h="593090"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...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...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 sz="1400"/>
                    </a:p>
                    <a:p>
                      <a:pPr algn="ctr">
                        <a:buNone/>
                      </a:pPr>
                      <a:r>
                        <a:rPr lang="en-GB" altLang="en-US" sz="1400">
                          <a:sym typeface="+mn-ea"/>
                        </a:rPr>
                        <a:t>...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...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GB" altLang="en-US"/>
                    </a:p>
                    <a:p>
                      <a:pPr algn="ctr">
                        <a:buNone/>
                      </a:pPr>
                      <a:r>
                        <a:rPr lang="en-GB" altLang="en-US"/>
                        <a:t>...</a:t>
                      </a:r>
                      <a:endParaRPr lang="en-GB" altLang="en-US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347" name="Google Shape;1347;p42"/>
          <p:cNvGrpSpPr/>
          <p:nvPr/>
        </p:nvGrpSpPr>
        <p:grpSpPr>
          <a:xfrm rot="2280000">
            <a:off x="4105275" y="2493010"/>
            <a:ext cx="305435" cy="476250"/>
            <a:chOff x="3901459" y="640532"/>
            <a:chExt cx="1341524" cy="2230060"/>
          </a:xfrm>
        </p:grpSpPr>
        <p:sp>
          <p:nvSpPr>
            <p:cNvPr id="1348" name="Google Shape;1348;p42"/>
            <p:cNvSpPr/>
            <p:nvPr/>
          </p:nvSpPr>
          <p:spPr>
            <a:xfrm>
              <a:off x="3901459" y="1932344"/>
              <a:ext cx="650087" cy="815298"/>
            </a:xfrm>
            <a:custGeom>
              <a:avLst/>
              <a:gdLst/>
              <a:ahLst/>
              <a:cxnLst/>
              <a:rect l="l" t="t" r="r" b="b"/>
              <a:pathLst>
                <a:path w="27135" h="34031" extrusionOk="0">
                  <a:moveTo>
                    <a:pt x="13344" y="0"/>
                  </a:moveTo>
                  <a:cubicBezTo>
                    <a:pt x="9110" y="0"/>
                    <a:pt x="5176" y="2924"/>
                    <a:pt x="2787" y="12064"/>
                  </a:cubicBezTo>
                  <a:cubicBezTo>
                    <a:pt x="1" y="22755"/>
                    <a:pt x="6716" y="34031"/>
                    <a:pt x="6716" y="34031"/>
                  </a:cubicBezTo>
                  <a:cubicBezTo>
                    <a:pt x="7121" y="25672"/>
                    <a:pt x="8859" y="22255"/>
                    <a:pt x="15991" y="15564"/>
                  </a:cubicBezTo>
                  <a:cubicBezTo>
                    <a:pt x="24051" y="7992"/>
                    <a:pt x="27135" y="2681"/>
                    <a:pt x="15538" y="241"/>
                  </a:cubicBezTo>
                  <a:cubicBezTo>
                    <a:pt x="14802" y="86"/>
                    <a:pt x="14068" y="0"/>
                    <a:pt x="13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9" name="Google Shape;1349;p42"/>
            <p:cNvSpPr/>
            <p:nvPr/>
          </p:nvSpPr>
          <p:spPr>
            <a:xfrm>
              <a:off x="4592897" y="1932344"/>
              <a:ext cx="650087" cy="815298"/>
            </a:xfrm>
            <a:custGeom>
              <a:avLst/>
              <a:gdLst/>
              <a:ahLst/>
              <a:cxnLst/>
              <a:rect l="l" t="t" r="r" b="b"/>
              <a:pathLst>
                <a:path w="27135" h="34031" extrusionOk="0">
                  <a:moveTo>
                    <a:pt x="13792" y="0"/>
                  </a:moveTo>
                  <a:cubicBezTo>
                    <a:pt x="13067" y="0"/>
                    <a:pt x="12333" y="86"/>
                    <a:pt x="11597" y="241"/>
                  </a:cubicBezTo>
                  <a:cubicBezTo>
                    <a:pt x="0" y="2681"/>
                    <a:pt x="3096" y="7992"/>
                    <a:pt x="11156" y="15564"/>
                  </a:cubicBezTo>
                  <a:cubicBezTo>
                    <a:pt x="18276" y="22255"/>
                    <a:pt x="20015" y="25672"/>
                    <a:pt x="20420" y="34031"/>
                  </a:cubicBezTo>
                  <a:cubicBezTo>
                    <a:pt x="20420" y="34031"/>
                    <a:pt x="27135" y="22755"/>
                    <a:pt x="24349" y="12064"/>
                  </a:cubicBezTo>
                  <a:cubicBezTo>
                    <a:pt x="21960" y="2924"/>
                    <a:pt x="18026" y="0"/>
                    <a:pt x="137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0" name="Google Shape;1350;p42"/>
            <p:cNvSpPr/>
            <p:nvPr/>
          </p:nvSpPr>
          <p:spPr>
            <a:xfrm>
              <a:off x="4298531" y="1651131"/>
              <a:ext cx="544818" cy="977849"/>
            </a:xfrm>
            <a:custGeom>
              <a:avLst/>
              <a:gdLst/>
              <a:ahLst/>
              <a:cxnLst/>
              <a:rect l="l" t="t" r="r" b="b"/>
              <a:pathLst>
                <a:path w="22741" h="40816" extrusionOk="0">
                  <a:moveTo>
                    <a:pt x="11299" y="1"/>
                  </a:moveTo>
                  <a:cubicBezTo>
                    <a:pt x="9763" y="13"/>
                    <a:pt x="0" y="10395"/>
                    <a:pt x="48" y="23147"/>
                  </a:cubicBezTo>
                  <a:cubicBezTo>
                    <a:pt x="83" y="30243"/>
                    <a:pt x="1679" y="36589"/>
                    <a:pt x="4167" y="40816"/>
                  </a:cubicBezTo>
                  <a:lnTo>
                    <a:pt x="18705" y="40816"/>
                  </a:lnTo>
                  <a:cubicBezTo>
                    <a:pt x="21181" y="36565"/>
                    <a:pt x="22741" y="30183"/>
                    <a:pt x="22717" y="23051"/>
                  </a:cubicBezTo>
                  <a:cubicBezTo>
                    <a:pt x="22670" y="10300"/>
                    <a:pt x="12823" y="1"/>
                    <a:pt x="11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1" name="Google Shape;1351;p42"/>
            <p:cNvSpPr/>
            <p:nvPr/>
          </p:nvSpPr>
          <p:spPr>
            <a:xfrm>
              <a:off x="4056920" y="653085"/>
              <a:ext cx="1027753" cy="1844392"/>
            </a:xfrm>
            <a:custGeom>
              <a:avLst/>
              <a:gdLst/>
              <a:ahLst/>
              <a:cxnLst/>
              <a:rect l="l" t="t" r="r" b="b"/>
              <a:pathLst>
                <a:path w="42899" h="76986" extrusionOk="0">
                  <a:moveTo>
                    <a:pt x="21301" y="0"/>
                  </a:moveTo>
                  <a:cubicBezTo>
                    <a:pt x="18408" y="24"/>
                    <a:pt x="0" y="19598"/>
                    <a:pt x="96" y="43660"/>
                  </a:cubicBezTo>
                  <a:cubicBezTo>
                    <a:pt x="143" y="57043"/>
                    <a:pt x="3156" y="69009"/>
                    <a:pt x="7847" y="76986"/>
                  </a:cubicBezTo>
                  <a:lnTo>
                    <a:pt x="35291" y="76986"/>
                  </a:lnTo>
                  <a:cubicBezTo>
                    <a:pt x="39958" y="68973"/>
                    <a:pt x="42899" y="56936"/>
                    <a:pt x="42851" y="43494"/>
                  </a:cubicBezTo>
                  <a:cubicBezTo>
                    <a:pt x="42756" y="19431"/>
                    <a:pt x="24194" y="0"/>
                    <a:pt x="21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2" name="Google Shape;1352;p42"/>
            <p:cNvSpPr/>
            <p:nvPr/>
          </p:nvSpPr>
          <p:spPr>
            <a:xfrm>
              <a:off x="4310510" y="640532"/>
              <a:ext cx="515446" cy="372252"/>
            </a:xfrm>
            <a:custGeom>
              <a:avLst/>
              <a:gdLst/>
              <a:ahLst/>
              <a:cxnLst/>
              <a:rect l="l" t="t" r="r" b="b"/>
              <a:pathLst>
                <a:path w="21515" h="15538" extrusionOk="0">
                  <a:moveTo>
                    <a:pt x="10894" y="0"/>
                  </a:moveTo>
                  <a:cubicBezTo>
                    <a:pt x="9549" y="12"/>
                    <a:pt x="4548" y="4584"/>
                    <a:pt x="0" y="11775"/>
                  </a:cubicBezTo>
                  <a:cubicBezTo>
                    <a:pt x="2940" y="14135"/>
                    <a:pt x="6672" y="15538"/>
                    <a:pt x="10724" y="15538"/>
                  </a:cubicBezTo>
                  <a:cubicBezTo>
                    <a:pt x="10741" y="15538"/>
                    <a:pt x="10758" y="15538"/>
                    <a:pt x="10775" y="15538"/>
                  </a:cubicBezTo>
                  <a:cubicBezTo>
                    <a:pt x="14847" y="15514"/>
                    <a:pt x="18586" y="14085"/>
                    <a:pt x="21515" y="11692"/>
                  </a:cubicBezTo>
                  <a:cubicBezTo>
                    <a:pt x="17014" y="4656"/>
                    <a:pt x="12240" y="0"/>
                    <a:pt x="108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3" name="Google Shape;1353;p42"/>
            <p:cNvSpPr/>
            <p:nvPr/>
          </p:nvSpPr>
          <p:spPr>
            <a:xfrm>
              <a:off x="4394074" y="2076999"/>
              <a:ext cx="345467" cy="793592"/>
            </a:xfrm>
            <a:custGeom>
              <a:avLst/>
              <a:gdLst/>
              <a:ahLst/>
              <a:cxnLst/>
              <a:rect l="l" t="t" r="r" b="b"/>
              <a:pathLst>
                <a:path w="14420" h="33125" extrusionOk="0">
                  <a:moveTo>
                    <a:pt x="7195" y="1"/>
                  </a:moveTo>
                  <a:cubicBezTo>
                    <a:pt x="7182" y="1"/>
                    <a:pt x="7169" y="1"/>
                    <a:pt x="7156" y="1"/>
                  </a:cubicBezTo>
                  <a:cubicBezTo>
                    <a:pt x="3203" y="13"/>
                    <a:pt x="1" y="3680"/>
                    <a:pt x="36" y="14157"/>
                  </a:cubicBezTo>
                  <a:cubicBezTo>
                    <a:pt x="84" y="24647"/>
                    <a:pt x="7287" y="33124"/>
                    <a:pt x="7287" y="33124"/>
                  </a:cubicBezTo>
                  <a:cubicBezTo>
                    <a:pt x="7287" y="33124"/>
                    <a:pt x="14419" y="24587"/>
                    <a:pt x="14383" y="14110"/>
                  </a:cubicBezTo>
                  <a:cubicBezTo>
                    <a:pt x="14348" y="3654"/>
                    <a:pt x="11142" y="1"/>
                    <a:pt x="7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4" name="Google Shape;1354;p42"/>
            <p:cNvSpPr/>
            <p:nvPr/>
          </p:nvSpPr>
          <p:spPr>
            <a:xfrm>
              <a:off x="4333317" y="1107463"/>
              <a:ext cx="469831" cy="469831"/>
            </a:xfrm>
            <a:custGeom>
              <a:avLst/>
              <a:gdLst/>
              <a:ahLst/>
              <a:cxnLst/>
              <a:rect l="l" t="t" r="r" b="b"/>
              <a:pathLst>
                <a:path w="19611" h="19611" extrusionOk="0">
                  <a:moveTo>
                    <a:pt x="9811" y="1"/>
                  </a:moveTo>
                  <a:cubicBezTo>
                    <a:pt x="4394" y="1"/>
                    <a:pt x="1" y="4382"/>
                    <a:pt x="1" y="9800"/>
                  </a:cubicBezTo>
                  <a:cubicBezTo>
                    <a:pt x="1" y="15217"/>
                    <a:pt x="4394" y="19610"/>
                    <a:pt x="9811" y="19610"/>
                  </a:cubicBezTo>
                  <a:cubicBezTo>
                    <a:pt x="15229" y="19610"/>
                    <a:pt x="19610" y="15217"/>
                    <a:pt x="19610" y="9800"/>
                  </a:cubicBezTo>
                  <a:cubicBezTo>
                    <a:pt x="19610" y="4382"/>
                    <a:pt x="15229" y="1"/>
                    <a:pt x="98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5" name="Google Shape;1355;p42"/>
            <p:cNvSpPr/>
            <p:nvPr/>
          </p:nvSpPr>
          <p:spPr>
            <a:xfrm>
              <a:off x="4370979" y="1145139"/>
              <a:ext cx="394492" cy="394492"/>
            </a:xfrm>
            <a:custGeom>
              <a:avLst/>
              <a:gdLst/>
              <a:ahLst/>
              <a:cxnLst/>
              <a:rect l="l" t="t" r="r" b="b"/>
              <a:pathLst>
                <a:path w="13681" h="13681" extrusionOk="0">
                  <a:moveTo>
                    <a:pt x="6846" y="0"/>
                  </a:moveTo>
                  <a:cubicBezTo>
                    <a:pt x="3060" y="0"/>
                    <a:pt x="0" y="3060"/>
                    <a:pt x="0" y="6835"/>
                  </a:cubicBezTo>
                  <a:cubicBezTo>
                    <a:pt x="0" y="10621"/>
                    <a:pt x="3060" y="13681"/>
                    <a:pt x="6846" y="13681"/>
                  </a:cubicBezTo>
                  <a:cubicBezTo>
                    <a:pt x="10621" y="13681"/>
                    <a:pt x="13681" y="10621"/>
                    <a:pt x="13681" y="6835"/>
                  </a:cubicBezTo>
                  <a:cubicBezTo>
                    <a:pt x="13681" y="3060"/>
                    <a:pt x="10621" y="0"/>
                    <a:pt x="68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" name="Google Shape;1347;p42"/>
          <p:cNvGrpSpPr/>
          <p:nvPr/>
        </p:nvGrpSpPr>
        <p:grpSpPr>
          <a:xfrm rot="19200000">
            <a:off x="4098925" y="3097530"/>
            <a:ext cx="305435" cy="476250"/>
            <a:chOff x="3901459" y="640532"/>
            <a:chExt cx="1341524" cy="2230060"/>
          </a:xfrm>
        </p:grpSpPr>
        <p:sp>
          <p:nvSpPr>
            <p:cNvPr id="16" name="Google Shape;1348;p42"/>
            <p:cNvSpPr/>
            <p:nvPr/>
          </p:nvSpPr>
          <p:spPr>
            <a:xfrm>
              <a:off x="3901459" y="1932344"/>
              <a:ext cx="650087" cy="815298"/>
            </a:xfrm>
            <a:custGeom>
              <a:avLst/>
              <a:gdLst/>
              <a:ahLst/>
              <a:cxnLst/>
              <a:rect l="l" t="t" r="r" b="b"/>
              <a:pathLst>
                <a:path w="27135" h="34031" extrusionOk="0">
                  <a:moveTo>
                    <a:pt x="13344" y="0"/>
                  </a:moveTo>
                  <a:cubicBezTo>
                    <a:pt x="9110" y="0"/>
                    <a:pt x="5176" y="2924"/>
                    <a:pt x="2787" y="12064"/>
                  </a:cubicBezTo>
                  <a:cubicBezTo>
                    <a:pt x="1" y="22755"/>
                    <a:pt x="6716" y="34031"/>
                    <a:pt x="6716" y="34031"/>
                  </a:cubicBezTo>
                  <a:cubicBezTo>
                    <a:pt x="7121" y="25672"/>
                    <a:pt x="8859" y="22255"/>
                    <a:pt x="15991" y="15564"/>
                  </a:cubicBezTo>
                  <a:cubicBezTo>
                    <a:pt x="24051" y="7992"/>
                    <a:pt x="27135" y="2681"/>
                    <a:pt x="15538" y="241"/>
                  </a:cubicBezTo>
                  <a:cubicBezTo>
                    <a:pt x="14802" y="86"/>
                    <a:pt x="14068" y="0"/>
                    <a:pt x="13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349;p42"/>
            <p:cNvSpPr/>
            <p:nvPr/>
          </p:nvSpPr>
          <p:spPr>
            <a:xfrm>
              <a:off x="4592897" y="1932344"/>
              <a:ext cx="650087" cy="815298"/>
            </a:xfrm>
            <a:custGeom>
              <a:avLst/>
              <a:gdLst/>
              <a:ahLst/>
              <a:cxnLst/>
              <a:rect l="l" t="t" r="r" b="b"/>
              <a:pathLst>
                <a:path w="27135" h="34031" extrusionOk="0">
                  <a:moveTo>
                    <a:pt x="13792" y="0"/>
                  </a:moveTo>
                  <a:cubicBezTo>
                    <a:pt x="13067" y="0"/>
                    <a:pt x="12333" y="86"/>
                    <a:pt x="11597" y="241"/>
                  </a:cubicBezTo>
                  <a:cubicBezTo>
                    <a:pt x="0" y="2681"/>
                    <a:pt x="3096" y="7992"/>
                    <a:pt x="11156" y="15564"/>
                  </a:cubicBezTo>
                  <a:cubicBezTo>
                    <a:pt x="18276" y="22255"/>
                    <a:pt x="20015" y="25672"/>
                    <a:pt x="20420" y="34031"/>
                  </a:cubicBezTo>
                  <a:cubicBezTo>
                    <a:pt x="20420" y="34031"/>
                    <a:pt x="27135" y="22755"/>
                    <a:pt x="24349" y="12064"/>
                  </a:cubicBezTo>
                  <a:cubicBezTo>
                    <a:pt x="21960" y="2924"/>
                    <a:pt x="18026" y="0"/>
                    <a:pt x="137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350;p42"/>
            <p:cNvSpPr/>
            <p:nvPr/>
          </p:nvSpPr>
          <p:spPr>
            <a:xfrm>
              <a:off x="4298531" y="1651131"/>
              <a:ext cx="544818" cy="977849"/>
            </a:xfrm>
            <a:custGeom>
              <a:avLst/>
              <a:gdLst/>
              <a:ahLst/>
              <a:cxnLst/>
              <a:rect l="l" t="t" r="r" b="b"/>
              <a:pathLst>
                <a:path w="22741" h="40816" extrusionOk="0">
                  <a:moveTo>
                    <a:pt x="11299" y="1"/>
                  </a:moveTo>
                  <a:cubicBezTo>
                    <a:pt x="9763" y="13"/>
                    <a:pt x="0" y="10395"/>
                    <a:pt x="48" y="23147"/>
                  </a:cubicBezTo>
                  <a:cubicBezTo>
                    <a:pt x="83" y="30243"/>
                    <a:pt x="1679" y="36589"/>
                    <a:pt x="4167" y="40816"/>
                  </a:cubicBezTo>
                  <a:lnTo>
                    <a:pt x="18705" y="40816"/>
                  </a:lnTo>
                  <a:cubicBezTo>
                    <a:pt x="21181" y="36565"/>
                    <a:pt x="22741" y="30183"/>
                    <a:pt x="22717" y="23051"/>
                  </a:cubicBezTo>
                  <a:cubicBezTo>
                    <a:pt x="22670" y="10300"/>
                    <a:pt x="12823" y="1"/>
                    <a:pt x="11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351;p42"/>
            <p:cNvSpPr/>
            <p:nvPr/>
          </p:nvSpPr>
          <p:spPr>
            <a:xfrm>
              <a:off x="4056920" y="653085"/>
              <a:ext cx="1027753" cy="1844392"/>
            </a:xfrm>
            <a:custGeom>
              <a:avLst/>
              <a:gdLst/>
              <a:ahLst/>
              <a:cxnLst/>
              <a:rect l="l" t="t" r="r" b="b"/>
              <a:pathLst>
                <a:path w="42899" h="76986" extrusionOk="0">
                  <a:moveTo>
                    <a:pt x="21301" y="0"/>
                  </a:moveTo>
                  <a:cubicBezTo>
                    <a:pt x="18408" y="24"/>
                    <a:pt x="0" y="19598"/>
                    <a:pt x="96" y="43660"/>
                  </a:cubicBezTo>
                  <a:cubicBezTo>
                    <a:pt x="143" y="57043"/>
                    <a:pt x="3156" y="69009"/>
                    <a:pt x="7847" y="76986"/>
                  </a:cubicBezTo>
                  <a:lnTo>
                    <a:pt x="35291" y="76986"/>
                  </a:lnTo>
                  <a:cubicBezTo>
                    <a:pt x="39958" y="68973"/>
                    <a:pt x="42899" y="56936"/>
                    <a:pt x="42851" y="43494"/>
                  </a:cubicBezTo>
                  <a:cubicBezTo>
                    <a:pt x="42756" y="19431"/>
                    <a:pt x="24194" y="0"/>
                    <a:pt x="21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1352;p42"/>
            <p:cNvSpPr/>
            <p:nvPr/>
          </p:nvSpPr>
          <p:spPr>
            <a:xfrm>
              <a:off x="4310510" y="640532"/>
              <a:ext cx="515446" cy="372252"/>
            </a:xfrm>
            <a:custGeom>
              <a:avLst/>
              <a:gdLst/>
              <a:ahLst/>
              <a:cxnLst/>
              <a:rect l="l" t="t" r="r" b="b"/>
              <a:pathLst>
                <a:path w="21515" h="15538" extrusionOk="0">
                  <a:moveTo>
                    <a:pt x="10894" y="0"/>
                  </a:moveTo>
                  <a:cubicBezTo>
                    <a:pt x="9549" y="12"/>
                    <a:pt x="4548" y="4584"/>
                    <a:pt x="0" y="11775"/>
                  </a:cubicBezTo>
                  <a:cubicBezTo>
                    <a:pt x="2940" y="14135"/>
                    <a:pt x="6672" y="15538"/>
                    <a:pt x="10724" y="15538"/>
                  </a:cubicBezTo>
                  <a:cubicBezTo>
                    <a:pt x="10741" y="15538"/>
                    <a:pt x="10758" y="15538"/>
                    <a:pt x="10775" y="15538"/>
                  </a:cubicBezTo>
                  <a:cubicBezTo>
                    <a:pt x="14847" y="15514"/>
                    <a:pt x="18586" y="14085"/>
                    <a:pt x="21515" y="11692"/>
                  </a:cubicBezTo>
                  <a:cubicBezTo>
                    <a:pt x="17014" y="4656"/>
                    <a:pt x="12240" y="0"/>
                    <a:pt x="108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1353;p42"/>
            <p:cNvSpPr/>
            <p:nvPr/>
          </p:nvSpPr>
          <p:spPr>
            <a:xfrm>
              <a:off x="4394074" y="2076999"/>
              <a:ext cx="345467" cy="793592"/>
            </a:xfrm>
            <a:custGeom>
              <a:avLst/>
              <a:gdLst/>
              <a:ahLst/>
              <a:cxnLst/>
              <a:rect l="l" t="t" r="r" b="b"/>
              <a:pathLst>
                <a:path w="14420" h="33125" extrusionOk="0">
                  <a:moveTo>
                    <a:pt x="7195" y="1"/>
                  </a:moveTo>
                  <a:cubicBezTo>
                    <a:pt x="7182" y="1"/>
                    <a:pt x="7169" y="1"/>
                    <a:pt x="7156" y="1"/>
                  </a:cubicBezTo>
                  <a:cubicBezTo>
                    <a:pt x="3203" y="13"/>
                    <a:pt x="1" y="3680"/>
                    <a:pt x="36" y="14157"/>
                  </a:cubicBezTo>
                  <a:cubicBezTo>
                    <a:pt x="84" y="24647"/>
                    <a:pt x="7287" y="33124"/>
                    <a:pt x="7287" y="33124"/>
                  </a:cubicBezTo>
                  <a:cubicBezTo>
                    <a:pt x="7287" y="33124"/>
                    <a:pt x="14419" y="24587"/>
                    <a:pt x="14383" y="14110"/>
                  </a:cubicBezTo>
                  <a:cubicBezTo>
                    <a:pt x="14348" y="3654"/>
                    <a:pt x="11142" y="1"/>
                    <a:pt x="7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1354;p42"/>
            <p:cNvSpPr/>
            <p:nvPr/>
          </p:nvSpPr>
          <p:spPr>
            <a:xfrm>
              <a:off x="4333317" y="1107463"/>
              <a:ext cx="469831" cy="469831"/>
            </a:xfrm>
            <a:custGeom>
              <a:avLst/>
              <a:gdLst/>
              <a:ahLst/>
              <a:cxnLst/>
              <a:rect l="l" t="t" r="r" b="b"/>
              <a:pathLst>
                <a:path w="19611" h="19611" extrusionOk="0">
                  <a:moveTo>
                    <a:pt x="9811" y="1"/>
                  </a:moveTo>
                  <a:cubicBezTo>
                    <a:pt x="4394" y="1"/>
                    <a:pt x="1" y="4382"/>
                    <a:pt x="1" y="9800"/>
                  </a:cubicBezTo>
                  <a:cubicBezTo>
                    <a:pt x="1" y="15217"/>
                    <a:pt x="4394" y="19610"/>
                    <a:pt x="9811" y="19610"/>
                  </a:cubicBezTo>
                  <a:cubicBezTo>
                    <a:pt x="15229" y="19610"/>
                    <a:pt x="19610" y="15217"/>
                    <a:pt x="19610" y="9800"/>
                  </a:cubicBezTo>
                  <a:cubicBezTo>
                    <a:pt x="19610" y="4382"/>
                    <a:pt x="15229" y="1"/>
                    <a:pt x="98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1355;p42"/>
            <p:cNvSpPr/>
            <p:nvPr/>
          </p:nvSpPr>
          <p:spPr>
            <a:xfrm>
              <a:off x="4370979" y="1145139"/>
              <a:ext cx="394492" cy="394492"/>
            </a:xfrm>
            <a:custGeom>
              <a:avLst/>
              <a:gdLst/>
              <a:ahLst/>
              <a:cxnLst/>
              <a:rect l="l" t="t" r="r" b="b"/>
              <a:pathLst>
                <a:path w="13681" h="13681" extrusionOk="0">
                  <a:moveTo>
                    <a:pt x="6846" y="0"/>
                  </a:moveTo>
                  <a:cubicBezTo>
                    <a:pt x="3060" y="0"/>
                    <a:pt x="0" y="3060"/>
                    <a:pt x="0" y="6835"/>
                  </a:cubicBezTo>
                  <a:cubicBezTo>
                    <a:pt x="0" y="10621"/>
                    <a:pt x="3060" y="13681"/>
                    <a:pt x="6846" y="13681"/>
                  </a:cubicBezTo>
                  <a:cubicBezTo>
                    <a:pt x="10621" y="13681"/>
                    <a:pt x="13681" y="10621"/>
                    <a:pt x="13681" y="6835"/>
                  </a:cubicBezTo>
                  <a:cubicBezTo>
                    <a:pt x="13681" y="3060"/>
                    <a:pt x="10621" y="0"/>
                    <a:pt x="68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" name="Google Shape;1347;p42"/>
          <p:cNvGrpSpPr/>
          <p:nvPr/>
        </p:nvGrpSpPr>
        <p:grpSpPr>
          <a:xfrm rot="21360000">
            <a:off x="4140835" y="3703320"/>
            <a:ext cx="305435" cy="476250"/>
            <a:chOff x="3901459" y="640532"/>
            <a:chExt cx="1341524" cy="2230060"/>
          </a:xfrm>
        </p:grpSpPr>
        <p:sp>
          <p:nvSpPr>
            <p:cNvPr id="25" name="Google Shape;1348;p42"/>
            <p:cNvSpPr/>
            <p:nvPr/>
          </p:nvSpPr>
          <p:spPr>
            <a:xfrm>
              <a:off x="3901459" y="1932344"/>
              <a:ext cx="650087" cy="815298"/>
            </a:xfrm>
            <a:custGeom>
              <a:avLst/>
              <a:gdLst/>
              <a:ahLst/>
              <a:cxnLst/>
              <a:rect l="l" t="t" r="r" b="b"/>
              <a:pathLst>
                <a:path w="27135" h="34031" extrusionOk="0">
                  <a:moveTo>
                    <a:pt x="13344" y="0"/>
                  </a:moveTo>
                  <a:cubicBezTo>
                    <a:pt x="9110" y="0"/>
                    <a:pt x="5176" y="2924"/>
                    <a:pt x="2787" y="12064"/>
                  </a:cubicBezTo>
                  <a:cubicBezTo>
                    <a:pt x="1" y="22755"/>
                    <a:pt x="6716" y="34031"/>
                    <a:pt x="6716" y="34031"/>
                  </a:cubicBezTo>
                  <a:cubicBezTo>
                    <a:pt x="7121" y="25672"/>
                    <a:pt x="8859" y="22255"/>
                    <a:pt x="15991" y="15564"/>
                  </a:cubicBezTo>
                  <a:cubicBezTo>
                    <a:pt x="24051" y="7992"/>
                    <a:pt x="27135" y="2681"/>
                    <a:pt x="15538" y="241"/>
                  </a:cubicBezTo>
                  <a:cubicBezTo>
                    <a:pt x="14802" y="86"/>
                    <a:pt x="14068" y="0"/>
                    <a:pt x="13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1349;p42"/>
            <p:cNvSpPr/>
            <p:nvPr/>
          </p:nvSpPr>
          <p:spPr>
            <a:xfrm>
              <a:off x="4592897" y="1932344"/>
              <a:ext cx="650087" cy="815298"/>
            </a:xfrm>
            <a:custGeom>
              <a:avLst/>
              <a:gdLst/>
              <a:ahLst/>
              <a:cxnLst/>
              <a:rect l="l" t="t" r="r" b="b"/>
              <a:pathLst>
                <a:path w="27135" h="34031" extrusionOk="0">
                  <a:moveTo>
                    <a:pt x="13792" y="0"/>
                  </a:moveTo>
                  <a:cubicBezTo>
                    <a:pt x="13067" y="0"/>
                    <a:pt x="12333" y="86"/>
                    <a:pt x="11597" y="241"/>
                  </a:cubicBezTo>
                  <a:cubicBezTo>
                    <a:pt x="0" y="2681"/>
                    <a:pt x="3096" y="7992"/>
                    <a:pt x="11156" y="15564"/>
                  </a:cubicBezTo>
                  <a:cubicBezTo>
                    <a:pt x="18276" y="22255"/>
                    <a:pt x="20015" y="25672"/>
                    <a:pt x="20420" y="34031"/>
                  </a:cubicBezTo>
                  <a:cubicBezTo>
                    <a:pt x="20420" y="34031"/>
                    <a:pt x="27135" y="22755"/>
                    <a:pt x="24349" y="12064"/>
                  </a:cubicBezTo>
                  <a:cubicBezTo>
                    <a:pt x="21960" y="2924"/>
                    <a:pt x="18026" y="0"/>
                    <a:pt x="137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1350;p42"/>
            <p:cNvSpPr/>
            <p:nvPr/>
          </p:nvSpPr>
          <p:spPr>
            <a:xfrm>
              <a:off x="4298531" y="1651131"/>
              <a:ext cx="544818" cy="977849"/>
            </a:xfrm>
            <a:custGeom>
              <a:avLst/>
              <a:gdLst/>
              <a:ahLst/>
              <a:cxnLst/>
              <a:rect l="l" t="t" r="r" b="b"/>
              <a:pathLst>
                <a:path w="22741" h="40816" extrusionOk="0">
                  <a:moveTo>
                    <a:pt x="11299" y="1"/>
                  </a:moveTo>
                  <a:cubicBezTo>
                    <a:pt x="9763" y="13"/>
                    <a:pt x="0" y="10395"/>
                    <a:pt x="48" y="23147"/>
                  </a:cubicBezTo>
                  <a:cubicBezTo>
                    <a:pt x="83" y="30243"/>
                    <a:pt x="1679" y="36589"/>
                    <a:pt x="4167" y="40816"/>
                  </a:cubicBezTo>
                  <a:lnTo>
                    <a:pt x="18705" y="40816"/>
                  </a:lnTo>
                  <a:cubicBezTo>
                    <a:pt x="21181" y="36565"/>
                    <a:pt x="22741" y="30183"/>
                    <a:pt x="22717" y="23051"/>
                  </a:cubicBezTo>
                  <a:cubicBezTo>
                    <a:pt x="22670" y="10300"/>
                    <a:pt x="12823" y="1"/>
                    <a:pt x="11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1351;p42"/>
            <p:cNvSpPr/>
            <p:nvPr/>
          </p:nvSpPr>
          <p:spPr>
            <a:xfrm>
              <a:off x="4056920" y="653085"/>
              <a:ext cx="1027753" cy="1844392"/>
            </a:xfrm>
            <a:custGeom>
              <a:avLst/>
              <a:gdLst/>
              <a:ahLst/>
              <a:cxnLst/>
              <a:rect l="l" t="t" r="r" b="b"/>
              <a:pathLst>
                <a:path w="42899" h="76986" extrusionOk="0">
                  <a:moveTo>
                    <a:pt x="21301" y="0"/>
                  </a:moveTo>
                  <a:cubicBezTo>
                    <a:pt x="18408" y="24"/>
                    <a:pt x="0" y="19598"/>
                    <a:pt x="96" y="43660"/>
                  </a:cubicBezTo>
                  <a:cubicBezTo>
                    <a:pt x="143" y="57043"/>
                    <a:pt x="3156" y="69009"/>
                    <a:pt x="7847" y="76986"/>
                  </a:cubicBezTo>
                  <a:lnTo>
                    <a:pt x="35291" y="76986"/>
                  </a:lnTo>
                  <a:cubicBezTo>
                    <a:pt x="39958" y="68973"/>
                    <a:pt x="42899" y="56936"/>
                    <a:pt x="42851" y="43494"/>
                  </a:cubicBezTo>
                  <a:cubicBezTo>
                    <a:pt x="42756" y="19431"/>
                    <a:pt x="24194" y="0"/>
                    <a:pt x="21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1352;p42"/>
            <p:cNvSpPr/>
            <p:nvPr/>
          </p:nvSpPr>
          <p:spPr>
            <a:xfrm>
              <a:off x="4310510" y="640532"/>
              <a:ext cx="515446" cy="372252"/>
            </a:xfrm>
            <a:custGeom>
              <a:avLst/>
              <a:gdLst/>
              <a:ahLst/>
              <a:cxnLst/>
              <a:rect l="l" t="t" r="r" b="b"/>
              <a:pathLst>
                <a:path w="21515" h="15538" extrusionOk="0">
                  <a:moveTo>
                    <a:pt x="10894" y="0"/>
                  </a:moveTo>
                  <a:cubicBezTo>
                    <a:pt x="9549" y="12"/>
                    <a:pt x="4548" y="4584"/>
                    <a:pt x="0" y="11775"/>
                  </a:cubicBezTo>
                  <a:cubicBezTo>
                    <a:pt x="2940" y="14135"/>
                    <a:pt x="6672" y="15538"/>
                    <a:pt x="10724" y="15538"/>
                  </a:cubicBezTo>
                  <a:cubicBezTo>
                    <a:pt x="10741" y="15538"/>
                    <a:pt x="10758" y="15538"/>
                    <a:pt x="10775" y="15538"/>
                  </a:cubicBezTo>
                  <a:cubicBezTo>
                    <a:pt x="14847" y="15514"/>
                    <a:pt x="18586" y="14085"/>
                    <a:pt x="21515" y="11692"/>
                  </a:cubicBezTo>
                  <a:cubicBezTo>
                    <a:pt x="17014" y="4656"/>
                    <a:pt x="12240" y="0"/>
                    <a:pt x="108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1353;p42"/>
            <p:cNvSpPr/>
            <p:nvPr/>
          </p:nvSpPr>
          <p:spPr>
            <a:xfrm>
              <a:off x="4394074" y="2076999"/>
              <a:ext cx="345467" cy="793592"/>
            </a:xfrm>
            <a:custGeom>
              <a:avLst/>
              <a:gdLst/>
              <a:ahLst/>
              <a:cxnLst/>
              <a:rect l="l" t="t" r="r" b="b"/>
              <a:pathLst>
                <a:path w="14420" h="33125" extrusionOk="0">
                  <a:moveTo>
                    <a:pt x="7195" y="1"/>
                  </a:moveTo>
                  <a:cubicBezTo>
                    <a:pt x="7182" y="1"/>
                    <a:pt x="7169" y="1"/>
                    <a:pt x="7156" y="1"/>
                  </a:cubicBezTo>
                  <a:cubicBezTo>
                    <a:pt x="3203" y="13"/>
                    <a:pt x="1" y="3680"/>
                    <a:pt x="36" y="14157"/>
                  </a:cubicBezTo>
                  <a:cubicBezTo>
                    <a:pt x="84" y="24647"/>
                    <a:pt x="7287" y="33124"/>
                    <a:pt x="7287" y="33124"/>
                  </a:cubicBezTo>
                  <a:cubicBezTo>
                    <a:pt x="7287" y="33124"/>
                    <a:pt x="14419" y="24587"/>
                    <a:pt x="14383" y="14110"/>
                  </a:cubicBezTo>
                  <a:cubicBezTo>
                    <a:pt x="14348" y="3654"/>
                    <a:pt x="11142" y="1"/>
                    <a:pt x="7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1354;p42"/>
            <p:cNvSpPr/>
            <p:nvPr/>
          </p:nvSpPr>
          <p:spPr>
            <a:xfrm>
              <a:off x="4333317" y="1107463"/>
              <a:ext cx="469831" cy="469831"/>
            </a:xfrm>
            <a:custGeom>
              <a:avLst/>
              <a:gdLst/>
              <a:ahLst/>
              <a:cxnLst/>
              <a:rect l="l" t="t" r="r" b="b"/>
              <a:pathLst>
                <a:path w="19611" h="19611" extrusionOk="0">
                  <a:moveTo>
                    <a:pt x="9811" y="1"/>
                  </a:moveTo>
                  <a:cubicBezTo>
                    <a:pt x="4394" y="1"/>
                    <a:pt x="1" y="4382"/>
                    <a:pt x="1" y="9800"/>
                  </a:cubicBezTo>
                  <a:cubicBezTo>
                    <a:pt x="1" y="15217"/>
                    <a:pt x="4394" y="19610"/>
                    <a:pt x="9811" y="19610"/>
                  </a:cubicBezTo>
                  <a:cubicBezTo>
                    <a:pt x="15229" y="19610"/>
                    <a:pt x="19610" y="15217"/>
                    <a:pt x="19610" y="9800"/>
                  </a:cubicBezTo>
                  <a:cubicBezTo>
                    <a:pt x="19610" y="4382"/>
                    <a:pt x="15229" y="1"/>
                    <a:pt x="98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1355;p42"/>
            <p:cNvSpPr/>
            <p:nvPr/>
          </p:nvSpPr>
          <p:spPr>
            <a:xfrm>
              <a:off x="4370979" y="1145139"/>
              <a:ext cx="394492" cy="394492"/>
            </a:xfrm>
            <a:custGeom>
              <a:avLst/>
              <a:gdLst/>
              <a:ahLst/>
              <a:cxnLst/>
              <a:rect l="l" t="t" r="r" b="b"/>
              <a:pathLst>
                <a:path w="13681" h="13681" extrusionOk="0">
                  <a:moveTo>
                    <a:pt x="6846" y="0"/>
                  </a:moveTo>
                  <a:cubicBezTo>
                    <a:pt x="3060" y="0"/>
                    <a:pt x="0" y="3060"/>
                    <a:pt x="0" y="6835"/>
                  </a:cubicBezTo>
                  <a:cubicBezTo>
                    <a:pt x="0" y="10621"/>
                    <a:pt x="3060" y="13681"/>
                    <a:pt x="6846" y="13681"/>
                  </a:cubicBezTo>
                  <a:cubicBezTo>
                    <a:pt x="10621" y="13681"/>
                    <a:pt x="13681" y="10621"/>
                    <a:pt x="13681" y="6835"/>
                  </a:cubicBezTo>
                  <a:cubicBezTo>
                    <a:pt x="13681" y="3060"/>
                    <a:pt x="10621" y="0"/>
                    <a:pt x="68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2" name="Picture 41" descr="cd8e9f83de1c73091dd50b99ec7db0a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43680" y="412750"/>
            <a:ext cx="4041140" cy="1304925"/>
          </a:xfrm>
          <a:prstGeom prst="rect">
            <a:avLst/>
          </a:prstGeom>
        </p:spPr>
      </p:pic>
      <p:pic>
        <p:nvPicPr>
          <p:cNvPr id="44" name="Picture 43" descr="epsilon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50" y="2830830"/>
            <a:ext cx="2767965" cy="2076450"/>
          </a:xfrm>
          <a:prstGeom prst="rect">
            <a:avLst/>
          </a:prstGeom>
        </p:spPr>
      </p:pic>
      <p:sp>
        <p:nvSpPr>
          <p:cNvPr id="43" name="Text Box 42"/>
          <p:cNvSpPr txBox="1"/>
          <p:nvPr/>
        </p:nvSpPr>
        <p:spPr>
          <a:xfrm>
            <a:off x="805815" y="1296035"/>
            <a:ext cx="2426335" cy="1599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>
                <a:sym typeface="+mn-ea"/>
              </a:rPr>
              <a:t>Off-policy method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>
                <a:sym typeface="+mn-ea"/>
              </a:rPr>
              <a:t>Value-action function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Q - Quality (value) of that action at that state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Q-table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>
                <a:latin typeface="Calibri" panose="020F0502020204030204" charset="0"/>
                <a:cs typeface="Calibri" panose="020F0502020204030204" charset="0"/>
                <a:sym typeface="+mn-ea"/>
              </a:rPr>
              <a:t>ε-Greedy strategy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27"/>
          <p:cNvSpPr txBox="1"/>
          <p:nvPr>
            <p:ph type="title"/>
          </p:nvPr>
        </p:nvSpPr>
        <p:spPr>
          <a:xfrm>
            <a:off x="717800" y="537175"/>
            <a:ext cx="7708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Double Deep Q-Network (DDQN)</a:t>
            </a:r>
            <a:endParaRPr lang="en-GB">
              <a:solidFill>
                <a:schemeClr val="dk1"/>
              </a:solidFill>
            </a:endParaRPr>
          </a:p>
        </p:txBody>
      </p:sp>
      <p:sp>
        <p:nvSpPr>
          <p:cNvPr id="662" name="Google Shape;662;p27"/>
          <p:cNvSpPr/>
          <p:nvPr/>
        </p:nvSpPr>
        <p:spPr>
          <a:xfrm>
            <a:off x="5558350" y="4117341"/>
            <a:ext cx="21892" cy="21606"/>
          </a:xfrm>
          <a:custGeom>
            <a:avLst/>
            <a:gdLst/>
            <a:ahLst/>
            <a:cxnLst/>
            <a:rect l="l" t="t" r="r" b="b"/>
            <a:pathLst>
              <a:path w="918" h="906" extrusionOk="0">
                <a:moveTo>
                  <a:pt x="655" y="0"/>
                </a:moveTo>
                <a:cubicBezTo>
                  <a:pt x="441" y="215"/>
                  <a:pt x="215" y="429"/>
                  <a:pt x="0" y="631"/>
                </a:cubicBezTo>
                <a:lnTo>
                  <a:pt x="250" y="905"/>
                </a:lnTo>
                <a:cubicBezTo>
                  <a:pt x="477" y="691"/>
                  <a:pt x="691" y="477"/>
                  <a:pt x="917" y="262"/>
                </a:cubicBezTo>
                <a:lnTo>
                  <a:pt x="655" y="0"/>
                </a:lnTo>
                <a:close/>
              </a:path>
            </a:pathLst>
          </a:custGeom>
          <a:solidFill>
            <a:srgbClr val="AFBD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" name="Text Box 0"/>
          <p:cNvSpPr txBox="1"/>
          <p:nvPr/>
        </p:nvSpPr>
        <p:spPr>
          <a:xfrm>
            <a:off x="855345" y="1548130"/>
            <a:ext cx="301498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§"/>
            </a:pPr>
            <a:r>
              <a:rPr lang="en-GB" altLang="en-US"/>
              <a:t>Neural Network (function apprximation)</a:t>
            </a:r>
            <a:endParaRPr lang="en-GB" altLang="en-US"/>
          </a:p>
          <a:p>
            <a:pPr marL="285750" indent="-285750">
              <a:buFont typeface="Wingdings" panose="05000000000000000000" charset="0"/>
              <a:buChar char="§"/>
            </a:pPr>
            <a:r>
              <a:rPr lang="en-GB" altLang="en-US"/>
              <a:t>Experience Replay</a:t>
            </a:r>
            <a:endParaRPr lang="en-GB" altLang="en-US"/>
          </a:p>
        </p:txBody>
      </p:sp>
      <p:pic>
        <p:nvPicPr>
          <p:cNvPr id="2" name="Picture 1" descr="qtarget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1630" y="2541270"/>
            <a:ext cx="1814830" cy="768985"/>
          </a:xfrm>
          <a:prstGeom prst="rect">
            <a:avLst/>
          </a:prstGeom>
        </p:spPr>
      </p:pic>
      <p:pic>
        <p:nvPicPr>
          <p:cNvPr id="5" name="Picture 4" descr="qtarget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" y="3823970"/>
            <a:ext cx="958850" cy="1058545"/>
          </a:xfrm>
          <a:prstGeom prst="rect">
            <a:avLst/>
          </a:prstGeom>
        </p:spPr>
      </p:pic>
      <p:pic>
        <p:nvPicPr>
          <p:cNvPr id="7" name="Picture 6" descr="qtarget-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870" y="3920490"/>
            <a:ext cx="1416685" cy="59436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755650" y="3363595"/>
            <a:ext cx="71755" cy="43243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1350010" y="4217670"/>
            <a:ext cx="657860" cy="13589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 descr="Artificial-neural-network-architecture-ANN-i-h-1-h-2-h-n-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5745" y="1548130"/>
            <a:ext cx="4582160" cy="26860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27"/>
          <p:cNvSpPr txBox="1"/>
          <p:nvPr>
            <p:ph type="title"/>
          </p:nvPr>
        </p:nvSpPr>
        <p:spPr>
          <a:xfrm>
            <a:off x="717800" y="544160"/>
            <a:ext cx="7708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Neural Network Arhitecture</a:t>
            </a:r>
            <a:endParaRPr lang="en-GB">
              <a:solidFill>
                <a:schemeClr val="dk1"/>
              </a:solidFill>
            </a:endParaRPr>
          </a:p>
        </p:txBody>
      </p:sp>
      <p:sp>
        <p:nvSpPr>
          <p:cNvPr id="662" name="Google Shape;662;p27"/>
          <p:cNvSpPr/>
          <p:nvPr/>
        </p:nvSpPr>
        <p:spPr>
          <a:xfrm>
            <a:off x="5558350" y="4117341"/>
            <a:ext cx="21892" cy="21606"/>
          </a:xfrm>
          <a:custGeom>
            <a:avLst/>
            <a:gdLst/>
            <a:ahLst/>
            <a:cxnLst/>
            <a:rect l="l" t="t" r="r" b="b"/>
            <a:pathLst>
              <a:path w="918" h="906" extrusionOk="0">
                <a:moveTo>
                  <a:pt x="655" y="0"/>
                </a:moveTo>
                <a:cubicBezTo>
                  <a:pt x="441" y="215"/>
                  <a:pt x="215" y="429"/>
                  <a:pt x="0" y="631"/>
                </a:cubicBezTo>
                <a:lnTo>
                  <a:pt x="250" y="905"/>
                </a:lnTo>
                <a:cubicBezTo>
                  <a:pt x="477" y="691"/>
                  <a:pt x="691" y="477"/>
                  <a:pt x="917" y="262"/>
                </a:cubicBezTo>
                <a:lnTo>
                  <a:pt x="655" y="0"/>
                </a:lnTo>
                <a:close/>
              </a:path>
            </a:pathLst>
          </a:custGeom>
          <a:solidFill>
            <a:srgbClr val="AFBD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1" name="Picture 0" descr="da190ed2fc18b32fa998db30c4ef34e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8875" y="1025525"/>
            <a:ext cx="5267325" cy="3799840"/>
          </a:xfrm>
          <a:prstGeom prst="rect">
            <a:avLst/>
          </a:prstGeom>
        </p:spPr>
      </p:pic>
      <p:grpSp>
        <p:nvGrpSpPr>
          <p:cNvPr id="686" name="Google Shape;686;p28"/>
          <p:cNvGrpSpPr/>
          <p:nvPr/>
        </p:nvGrpSpPr>
        <p:grpSpPr>
          <a:xfrm rot="18900000">
            <a:off x="1363980" y="3131185"/>
            <a:ext cx="1430655" cy="1788160"/>
            <a:chOff x="1524875" y="1457426"/>
            <a:chExt cx="1866751" cy="2781328"/>
          </a:xfrm>
        </p:grpSpPr>
        <p:sp>
          <p:nvSpPr>
            <p:cNvPr id="687" name="Google Shape;687;p28"/>
            <p:cNvSpPr/>
            <p:nvPr/>
          </p:nvSpPr>
          <p:spPr>
            <a:xfrm>
              <a:off x="2854527" y="2613189"/>
              <a:ext cx="537099" cy="1065745"/>
            </a:xfrm>
            <a:custGeom>
              <a:avLst/>
              <a:gdLst/>
              <a:ahLst/>
              <a:cxnLst/>
              <a:rect l="l" t="t" r="r" b="b"/>
              <a:pathLst>
                <a:path w="29422" h="58381" extrusionOk="0">
                  <a:moveTo>
                    <a:pt x="15092" y="0"/>
                  </a:moveTo>
                  <a:cubicBezTo>
                    <a:pt x="12868" y="0"/>
                    <a:pt x="11026" y="998"/>
                    <a:pt x="11026" y="998"/>
                  </a:cubicBezTo>
                  <a:lnTo>
                    <a:pt x="1" y="31704"/>
                  </a:lnTo>
                  <a:cubicBezTo>
                    <a:pt x="1" y="31704"/>
                    <a:pt x="3283" y="28318"/>
                    <a:pt x="6909" y="28318"/>
                  </a:cubicBezTo>
                  <a:cubicBezTo>
                    <a:pt x="7546" y="28318"/>
                    <a:pt x="8193" y="28423"/>
                    <a:pt x="8835" y="28668"/>
                  </a:cubicBezTo>
                  <a:cubicBezTo>
                    <a:pt x="14512" y="30840"/>
                    <a:pt x="27486" y="58381"/>
                    <a:pt x="28539" y="58381"/>
                  </a:cubicBezTo>
                  <a:cubicBezTo>
                    <a:pt x="28548" y="58381"/>
                    <a:pt x="28556" y="58379"/>
                    <a:pt x="28564" y="58374"/>
                  </a:cubicBezTo>
                  <a:cubicBezTo>
                    <a:pt x="29421" y="57874"/>
                    <a:pt x="23099" y="5630"/>
                    <a:pt x="19622" y="1927"/>
                  </a:cubicBezTo>
                  <a:cubicBezTo>
                    <a:pt x="18231" y="445"/>
                    <a:pt x="16576" y="0"/>
                    <a:pt x="150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2006785" y="3113096"/>
              <a:ext cx="955923" cy="1125658"/>
            </a:xfrm>
            <a:custGeom>
              <a:avLst/>
              <a:gdLst/>
              <a:ahLst/>
              <a:cxnLst/>
              <a:rect l="l" t="t" r="r" b="b"/>
              <a:pathLst>
                <a:path w="52365" h="61663" extrusionOk="0">
                  <a:moveTo>
                    <a:pt x="41863" y="6882"/>
                  </a:moveTo>
                  <a:lnTo>
                    <a:pt x="14705" y="0"/>
                  </a:lnTo>
                  <a:cubicBezTo>
                    <a:pt x="14705" y="0"/>
                    <a:pt x="0" y="5096"/>
                    <a:pt x="4823" y="19384"/>
                  </a:cubicBezTo>
                  <a:cubicBezTo>
                    <a:pt x="5311" y="20824"/>
                    <a:pt x="6989" y="15597"/>
                    <a:pt x="12264" y="17669"/>
                  </a:cubicBezTo>
                  <a:cubicBezTo>
                    <a:pt x="17526" y="19729"/>
                    <a:pt x="16622" y="25765"/>
                    <a:pt x="10287" y="31635"/>
                  </a:cubicBezTo>
                  <a:cubicBezTo>
                    <a:pt x="3953" y="37517"/>
                    <a:pt x="3453" y="43994"/>
                    <a:pt x="5061" y="46685"/>
                  </a:cubicBezTo>
                  <a:cubicBezTo>
                    <a:pt x="5573" y="47542"/>
                    <a:pt x="6335" y="39565"/>
                    <a:pt x="12526" y="40648"/>
                  </a:cubicBezTo>
                  <a:cubicBezTo>
                    <a:pt x="16050" y="41267"/>
                    <a:pt x="15657" y="46006"/>
                    <a:pt x="13514" y="48661"/>
                  </a:cubicBezTo>
                  <a:cubicBezTo>
                    <a:pt x="9311" y="53852"/>
                    <a:pt x="11169" y="60270"/>
                    <a:pt x="13526" y="61651"/>
                  </a:cubicBezTo>
                  <a:cubicBezTo>
                    <a:pt x="16133" y="61663"/>
                    <a:pt x="21444" y="56686"/>
                    <a:pt x="19729" y="50233"/>
                  </a:cubicBezTo>
                  <a:cubicBezTo>
                    <a:pt x="18777" y="46661"/>
                    <a:pt x="21265" y="42482"/>
                    <a:pt x="24944" y="43791"/>
                  </a:cubicBezTo>
                  <a:cubicBezTo>
                    <a:pt x="30873" y="45899"/>
                    <a:pt x="27242" y="53043"/>
                    <a:pt x="28099" y="52531"/>
                  </a:cubicBezTo>
                  <a:cubicBezTo>
                    <a:pt x="30790" y="50923"/>
                    <a:pt x="33433" y="44982"/>
                    <a:pt x="30671" y="36802"/>
                  </a:cubicBezTo>
                  <a:cubicBezTo>
                    <a:pt x="27909" y="28623"/>
                    <a:pt x="29980" y="22884"/>
                    <a:pt x="35600" y="23587"/>
                  </a:cubicBezTo>
                  <a:cubicBezTo>
                    <a:pt x="41208" y="24277"/>
                    <a:pt x="40196" y="29671"/>
                    <a:pt x="41303" y="28635"/>
                  </a:cubicBezTo>
                  <a:cubicBezTo>
                    <a:pt x="52364" y="18372"/>
                    <a:pt x="41863" y="6882"/>
                    <a:pt x="41863" y="6882"/>
                  </a:cubicBezTo>
                  <a:close/>
                </a:path>
              </a:pathLst>
            </a:custGeom>
            <a:gradFill>
              <a:gsLst>
                <a:gs pos="0">
                  <a:srgbClr val="FCBD24"/>
                </a:gs>
                <a:gs pos="100000">
                  <a:srgbClr val="FFFFFF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1524875" y="2377896"/>
              <a:ext cx="789857" cy="834546"/>
            </a:xfrm>
            <a:custGeom>
              <a:avLst/>
              <a:gdLst/>
              <a:ahLst/>
              <a:cxnLst/>
              <a:rect l="l" t="t" r="r" b="b"/>
              <a:pathLst>
                <a:path w="43268" h="45716" extrusionOk="0">
                  <a:moveTo>
                    <a:pt x="37197" y="0"/>
                  </a:moveTo>
                  <a:cubicBezTo>
                    <a:pt x="36585" y="0"/>
                    <a:pt x="35936" y="98"/>
                    <a:pt x="35255" y="325"/>
                  </a:cubicBezTo>
                  <a:cubicBezTo>
                    <a:pt x="30445" y="1920"/>
                    <a:pt x="0" y="44830"/>
                    <a:pt x="500" y="45688"/>
                  </a:cubicBezTo>
                  <a:cubicBezTo>
                    <a:pt x="512" y="45707"/>
                    <a:pt x="536" y="45716"/>
                    <a:pt x="571" y="45716"/>
                  </a:cubicBezTo>
                  <a:cubicBezTo>
                    <a:pt x="2089" y="45716"/>
                    <a:pt x="25012" y="28945"/>
                    <a:pt x="31585" y="28945"/>
                  </a:cubicBezTo>
                  <a:cubicBezTo>
                    <a:pt x="31733" y="28945"/>
                    <a:pt x="31873" y="28954"/>
                    <a:pt x="32004" y="28971"/>
                  </a:cubicBezTo>
                  <a:cubicBezTo>
                    <a:pt x="36564" y="29567"/>
                    <a:pt x="38327" y="35841"/>
                    <a:pt x="38327" y="35841"/>
                  </a:cubicBezTo>
                  <a:lnTo>
                    <a:pt x="43268" y="3599"/>
                  </a:lnTo>
                  <a:cubicBezTo>
                    <a:pt x="43268" y="3599"/>
                    <a:pt x="40915" y="0"/>
                    <a:pt x="371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2178071" y="1457426"/>
              <a:ext cx="1020035" cy="1828476"/>
            </a:xfrm>
            <a:custGeom>
              <a:avLst/>
              <a:gdLst/>
              <a:ahLst/>
              <a:cxnLst/>
              <a:rect l="l" t="t" r="r" b="b"/>
              <a:pathLst>
                <a:path w="55877" h="100163" extrusionOk="0">
                  <a:moveTo>
                    <a:pt x="42613" y="1"/>
                  </a:moveTo>
                  <a:cubicBezTo>
                    <a:pt x="42505" y="1"/>
                    <a:pt x="42402" y="25"/>
                    <a:pt x="42327" y="70"/>
                  </a:cubicBezTo>
                  <a:cubicBezTo>
                    <a:pt x="42327" y="70"/>
                    <a:pt x="26373" y="10762"/>
                    <a:pt x="14514" y="28657"/>
                  </a:cubicBezTo>
                  <a:cubicBezTo>
                    <a:pt x="2656" y="46540"/>
                    <a:pt x="1" y="89331"/>
                    <a:pt x="1" y="89331"/>
                  </a:cubicBezTo>
                  <a:cubicBezTo>
                    <a:pt x="1" y="89331"/>
                    <a:pt x="5430" y="95594"/>
                    <a:pt x="17765" y="98713"/>
                  </a:cubicBezTo>
                  <a:cubicBezTo>
                    <a:pt x="22073" y="99807"/>
                    <a:pt x="25819" y="100163"/>
                    <a:pt x="28870" y="100163"/>
                  </a:cubicBezTo>
                  <a:cubicBezTo>
                    <a:pt x="34555" y="100163"/>
                    <a:pt x="37827" y="98927"/>
                    <a:pt x="37827" y="98927"/>
                  </a:cubicBezTo>
                  <a:cubicBezTo>
                    <a:pt x="37827" y="98927"/>
                    <a:pt x="55877" y="60042"/>
                    <a:pt x="53972" y="38658"/>
                  </a:cubicBezTo>
                  <a:cubicBezTo>
                    <a:pt x="52067" y="17275"/>
                    <a:pt x="43137" y="272"/>
                    <a:pt x="43137" y="272"/>
                  </a:cubicBezTo>
                  <a:cubicBezTo>
                    <a:pt x="43044" y="86"/>
                    <a:pt x="42818" y="1"/>
                    <a:pt x="42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8"/>
            <p:cNvSpPr/>
            <p:nvPr/>
          </p:nvSpPr>
          <p:spPr>
            <a:xfrm>
              <a:off x="2234595" y="2508815"/>
              <a:ext cx="841811" cy="322548"/>
            </a:xfrm>
            <a:custGeom>
              <a:avLst/>
              <a:gdLst/>
              <a:ahLst/>
              <a:cxnLst/>
              <a:rect l="l" t="t" r="r" b="b"/>
              <a:pathLst>
                <a:path w="46114" h="17669" extrusionOk="0">
                  <a:moveTo>
                    <a:pt x="1215" y="0"/>
                  </a:moveTo>
                  <a:cubicBezTo>
                    <a:pt x="774" y="2167"/>
                    <a:pt x="369" y="4322"/>
                    <a:pt x="0" y="6429"/>
                  </a:cubicBezTo>
                  <a:cubicBezTo>
                    <a:pt x="14133" y="12013"/>
                    <a:pt x="29028" y="15300"/>
                    <a:pt x="44053" y="17669"/>
                  </a:cubicBezTo>
                  <a:cubicBezTo>
                    <a:pt x="44756" y="15561"/>
                    <a:pt x="45446" y="13395"/>
                    <a:pt x="46113" y="11192"/>
                  </a:cubicBezTo>
                  <a:cubicBezTo>
                    <a:pt x="41672" y="10620"/>
                    <a:pt x="37243" y="9846"/>
                    <a:pt x="32861" y="8870"/>
                  </a:cubicBezTo>
                  <a:cubicBezTo>
                    <a:pt x="22146" y="6489"/>
                    <a:pt x="11502" y="3810"/>
                    <a:pt x="12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8"/>
            <p:cNvSpPr/>
            <p:nvPr/>
          </p:nvSpPr>
          <p:spPr>
            <a:xfrm>
              <a:off x="2507390" y="1989519"/>
              <a:ext cx="504057" cy="504039"/>
            </a:xfrm>
            <a:custGeom>
              <a:avLst/>
              <a:gdLst/>
              <a:ahLst/>
              <a:cxnLst/>
              <a:rect l="l" t="t" r="r" b="b"/>
              <a:pathLst>
                <a:path w="27612" h="27611" extrusionOk="0">
                  <a:moveTo>
                    <a:pt x="13800" y="0"/>
                  </a:moveTo>
                  <a:cubicBezTo>
                    <a:pt x="6180" y="0"/>
                    <a:pt x="1" y="6191"/>
                    <a:pt x="1" y="13811"/>
                  </a:cubicBezTo>
                  <a:cubicBezTo>
                    <a:pt x="1" y="21431"/>
                    <a:pt x="6180" y="27611"/>
                    <a:pt x="13800" y="27611"/>
                  </a:cubicBezTo>
                  <a:cubicBezTo>
                    <a:pt x="21432" y="27611"/>
                    <a:pt x="27611" y="21431"/>
                    <a:pt x="27611" y="13811"/>
                  </a:cubicBezTo>
                  <a:cubicBezTo>
                    <a:pt x="27611" y="6191"/>
                    <a:pt x="21432" y="0"/>
                    <a:pt x="13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8"/>
            <p:cNvSpPr/>
            <p:nvPr/>
          </p:nvSpPr>
          <p:spPr>
            <a:xfrm>
              <a:off x="2555004" y="2037334"/>
              <a:ext cx="408839" cy="408638"/>
            </a:xfrm>
            <a:custGeom>
              <a:avLst/>
              <a:gdLst/>
              <a:ahLst/>
              <a:cxnLst/>
              <a:rect l="l" t="t" r="r" b="b"/>
              <a:pathLst>
                <a:path w="22396" h="22385" extrusionOk="0">
                  <a:moveTo>
                    <a:pt x="11192" y="0"/>
                  </a:moveTo>
                  <a:cubicBezTo>
                    <a:pt x="5013" y="0"/>
                    <a:pt x="0" y="5013"/>
                    <a:pt x="0" y="11192"/>
                  </a:cubicBezTo>
                  <a:cubicBezTo>
                    <a:pt x="0" y="17372"/>
                    <a:pt x="5013" y="22384"/>
                    <a:pt x="11192" y="22384"/>
                  </a:cubicBezTo>
                  <a:cubicBezTo>
                    <a:pt x="17383" y="22384"/>
                    <a:pt x="22396" y="17372"/>
                    <a:pt x="22396" y="11192"/>
                  </a:cubicBezTo>
                  <a:cubicBezTo>
                    <a:pt x="22396" y="5013"/>
                    <a:pt x="17383" y="0"/>
                    <a:pt x="111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717550" y="1304925"/>
            <a:ext cx="2775585" cy="1599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Input layer - 8 neurons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Hidden layer 1 - 512 neurons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Hidden layer 2 - 256 neurons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Hidden layer 3 - 128 neurons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Hidden layer 4 - 32 neurons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Output layer - 4 neurons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173.100 parameters</a:t>
            </a:r>
            <a:endParaRPr lang="en-GB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GB" altLang="en-US"/>
              <a:t>Lunar Lander - agent actions during training</a:t>
            </a:r>
            <a:endParaRPr lang="en-GB" altLang="en-US"/>
          </a:p>
        </p:txBody>
      </p:sp>
      <p:pic>
        <p:nvPicPr>
          <p:cNvPr id="4" name="New video2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97050" y="1276350"/>
            <a:ext cx="5550535" cy="3068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318260" y="1756410"/>
            <a:ext cx="82677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GB" altLang="en-US" sz="1600"/>
              <a:t>Default</a:t>
            </a:r>
            <a:endParaRPr lang="en-GB" altLang="en-US" sz="1600"/>
          </a:p>
        </p:txBody>
      </p:sp>
      <p:sp>
        <p:nvSpPr>
          <p:cNvPr id="6" name="Text Box 5"/>
          <p:cNvSpPr txBox="1"/>
          <p:nvPr/>
        </p:nvSpPr>
        <p:spPr>
          <a:xfrm>
            <a:off x="899795" y="3789045"/>
            <a:ext cx="16630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GB" altLang="en-US" sz="1600"/>
              <a:t>Modified version</a:t>
            </a:r>
            <a:endParaRPr lang="en-GB" altLang="en-US" sz="1600"/>
          </a:p>
        </p:txBody>
      </p:sp>
      <p:pic>
        <p:nvPicPr>
          <p:cNvPr id="9" name="Picture 8" descr="reward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7970" y="2902585"/>
            <a:ext cx="2813685" cy="211010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5866130" y="1188085"/>
            <a:ext cx="247777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 altLang="en-US"/>
              <a:t>After 50000 episodes played</a:t>
            </a:r>
            <a:endParaRPr lang="en-GB" altLang="en-US"/>
          </a:p>
        </p:txBody>
      </p:sp>
      <p:sp>
        <p:nvSpPr>
          <p:cNvPr id="11" name="Text Box 10"/>
          <p:cNvSpPr txBox="1"/>
          <p:nvPr/>
        </p:nvSpPr>
        <p:spPr>
          <a:xfrm>
            <a:off x="5866130" y="1663700"/>
            <a:ext cx="2923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99.3% landing accuracy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0.7% crashes</a:t>
            </a:r>
            <a:endParaRPr lang="en-GB" altLang="en-US"/>
          </a:p>
        </p:txBody>
      </p:sp>
      <p:sp>
        <p:nvSpPr>
          <p:cNvPr id="12" name="Text Box 11"/>
          <p:cNvSpPr txBox="1"/>
          <p:nvPr/>
        </p:nvSpPr>
        <p:spPr>
          <a:xfrm>
            <a:off x="5866130" y="2418080"/>
            <a:ext cx="23171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 altLang="en-US"/>
              <a:t>Training: ~ 30 min (GPU)</a:t>
            </a:r>
            <a:endParaRPr lang="en-GB" altLang="en-US"/>
          </a:p>
        </p:txBody>
      </p:sp>
      <p:sp>
        <p:nvSpPr>
          <p:cNvPr id="13" name="Text Box 12"/>
          <p:cNvSpPr txBox="1"/>
          <p:nvPr/>
        </p:nvSpPr>
        <p:spPr>
          <a:xfrm>
            <a:off x="5909310" y="3366135"/>
            <a:ext cx="2923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99.6% landing accuracy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0.4% crashes</a:t>
            </a:r>
            <a:endParaRPr lang="en-GB" altLang="en-US"/>
          </a:p>
        </p:txBody>
      </p:sp>
      <p:sp>
        <p:nvSpPr>
          <p:cNvPr id="14" name="Text Box 13"/>
          <p:cNvSpPr txBox="1"/>
          <p:nvPr/>
        </p:nvSpPr>
        <p:spPr>
          <a:xfrm>
            <a:off x="5909310" y="4126230"/>
            <a:ext cx="23171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 altLang="en-US"/>
              <a:t>Training: ~ 7 min (GPU)</a:t>
            </a:r>
            <a:endParaRPr lang="en-GB" altLang="en-US"/>
          </a:p>
        </p:txBody>
      </p:sp>
      <p:pic>
        <p:nvPicPr>
          <p:cNvPr id="8" name="Picture 7" descr="reward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9560" y="886460"/>
            <a:ext cx="2770505" cy="2077720"/>
          </a:xfrm>
          <a:prstGeom prst="rect">
            <a:avLst/>
          </a:prstGeom>
        </p:spPr>
      </p:pic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GB" altLang="en-US"/>
              <a:t>Lunar Lander - rewards (my contribution)</a:t>
            </a:r>
            <a:endParaRPr lang="en-GB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ocket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ED174"/>
      </a:accent1>
      <a:accent2>
        <a:srgbClr val="00CD99"/>
      </a:accent2>
      <a:accent3>
        <a:srgbClr val="14A0C1"/>
      </a:accent3>
      <a:accent4>
        <a:srgbClr val="4F7CAA"/>
      </a:accent4>
      <a:accent5>
        <a:srgbClr val="5059AC"/>
      </a:accent5>
      <a:accent6>
        <a:srgbClr val="23295F"/>
      </a:accent6>
      <a:hlink>
        <a:srgbClr val="8ED17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1504</Words>
  <Application>WPS Presentation</Application>
  <PresentationFormat/>
  <Paragraphs>142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SimSun</vt:lpstr>
      <vt:lpstr>Wingdings</vt:lpstr>
      <vt:lpstr>Arial</vt:lpstr>
      <vt:lpstr>Fira Sans Extra Condensed Medium</vt:lpstr>
      <vt:lpstr>Roboto</vt:lpstr>
      <vt:lpstr>Segoe Print</vt:lpstr>
      <vt:lpstr>Calibri</vt:lpstr>
      <vt:lpstr>Wingdings</vt:lpstr>
      <vt:lpstr>Microsoft YaHei</vt:lpstr>
      <vt:lpstr/>
      <vt:lpstr>Arial Unicode MS</vt:lpstr>
      <vt:lpstr>Rocket Infographics by Slidesgo</vt:lpstr>
      <vt:lpstr>LuneXplorer - Reinforcement Learning</vt:lpstr>
      <vt:lpstr>Reinforcement Learning</vt:lpstr>
      <vt:lpstr>Lunar Lander</vt:lpstr>
      <vt:lpstr>Lunar Lander - random actions</vt:lpstr>
      <vt:lpstr>Q-Learning</vt:lpstr>
      <vt:lpstr>Double Deep Q-Network (DDQN)</vt:lpstr>
      <vt:lpstr>Neural Network Arhitecture</vt:lpstr>
      <vt:lpstr>Lunar Lander - agent actions during training</vt:lpstr>
      <vt:lpstr>Lunar Lander - rewards (my contribution)</vt:lpstr>
      <vt:lpstr>Lunar Lander - rewards (my contribution)</vt:lpstr>
      <vt:lpstr>Problems encountered			Conclusion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/>
  <cp:lastModifiedBy>Darius</cp:lastModifiedBy>
  <cp:revision>49</cp:revision>
  <dcterms:created xsi:type="dcterms:W3CDTF">2023-08-12T15:58:00Z</dcterms:created>
  <dcterms:modified xsi:type="dcterms:W3CDTF">2023-08-30T13:32:38Z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2057-11.2.0.8668</vt:lpwstr>
  </property>
</Properties>
</file>